
<file path=[Content_Types].xml><?xml version="1.0" encoding="utf-8"?>
<Types xmlns="http://schemas.openxmlformats.org/package/2006/content-types">
  <Default Extension="jpeg" ContentType="image/jpeg"/>
  <Default Extension="mov" ContentType="video/quicktime"/>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8"/>
  </p:notesMasterIdLst>
  <p:sldIdLst>
    <p:sldId id="256" r:id="rId2"/>
    <p:sldId id="280" r:id="rId3"/>
    <p:sldId id="258" r:id="rId4"/>
    <p:sldId id="275" r:id="rId5"/>
    <p:sldId id="259" r:id="rId6"/>
    <p:sldId id="279" r:id="rId7"/>
    <p:sldId id="272" r:id="rId8"/>
    <p:sldId id="270" r:id="rId9"/>
    <p:sldId id="262" r:id="rId10"/>
    <p:sldId id="274" r:id="rId11"/>
    <p:sldId id="282" r:id="rId12"/>
    <p:sldId id="281" r:id="rId13"/>
    <p:sldId id="278" r:id="rId14"/>
    <p:sldId id="284" r:id="rId15"/>
    <p:sldId id="264" r:id="rId16"/>
    <p:sldId id="260"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4ADD1"/>
    <a:srgbClr val="34D1CC"/>
    <a:srgbClr val="27BECC"/>
    <a:srgbClr val="08B9C9"/>
    <a:srgbClr val="07CCDE"/>
    <a:srgbClr val="8A5004"/>
    <a:srgbClr val="734406"/>
    <a:srgbClr val="694F01"/>
    <a:srgbClr val="85F013"/>
    <a:srgbClr val="07632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B679B09-D34B-D85F-C44A-E2B735753592}" v="5" dt="2023-04-25T19:18:32.547"/>
    <p1510:client id="{266DF997-5060-189B-1D47-C85A5FE56987}" v="7" dt="2023-04-18T20:40:29.594"/>
    <p1510:client id="{41890749-BDC1-DA40-E700-28F874A3777F}" v="1033" dt="2023-04-20T19:05:03.445"/>
    <p1510:client id="{783D0125-3850-5DB4-535B-146E535F262F}" v="54" dt="2023-04-25T19:13:48.590"/>
    <p1510:client id="{8DCFE950-2DAC-DC00-2BF8-F5332DA20516}" v="136" dt="2023-04-25T19:23:00.758"/>
    <p1510:client id="{9EC96B68-8DA0-7BA6-0994-B2AEBC7F7DC6}" v="1" dt="2023-04-25T19:12:51.810"/>
    <p1510:client id="{C4C521A4-53A3-756D-7A1D-FB3A9154CB72}" v="17" dt="2023-04-25T18:40:03.819"/>
    <p1510:client id="{F1E479B2-0CA1-23FA-6B12-9890B2AF57EA}" v="1460" dt="2023-04-18T20:42:23.637"/>
    <p1510:client id="{FD7AD2E8-284C-3552-0F18-4B612B207507}" v="569" dt="2023-04-18T20:20:01.71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sv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diagrams/_rels/drawing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sv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diagrams/colors1.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75A5457-94DB-4216-B4FB-FEBF4251DB28}" type="doc">
      <dgm:prSet loTypeId="urn:microsoft.com/office/officeart/2018/2/layout/IconCircleList" loCatId="icon" qsTypeId="urn:microsoft.com/office/officeart/2005/8/quickstyle/simple1" qsCatId="simple" csTypeId="urn:microsoft.com/office/officeart/2005/8/colors/accent4_2" csCatId="accent4" phldr="1"/>
      <dgm:spPr/>
      <dgm:t>
        <a:bodyPr/>
        <a:lstStyle/>
        <a:p>
          <a:endParaRPr lang="en-US"/>
        </a:p>
      </dgm:t>
    </dgm:pt>
    <dgm:pt modelId="{B9BDEDF3-46FE-426B-915E-C4DFFD8F1D2D}">
      <dgm:prSet/>
      <dgm:spPr/>
      <dgm:t>
        <a:bodyPr/>
        <a:lstStyle/>
        <a:p>
          <a:pPr>
            <a:lnSpc>
              <a:spcPct val="100000"/>
            </a:lnSpc>
          </a:pPr>
          <a:r>
            <a:rPr lang="en-US"/>
            <a:t>Objectives</a:t>
          </a:r>
        </a:p>
      </dgm:t>
    </dgm:pt>
    <dgm:pt modelId="{6AAC2DBE-4D5A-43D6-8740-DCB920BA8B40}" type="parTrans" cxnId="{2F7EA7E9-9E10-4E5E-B2EE-B4E8013C3FAA}">
      <dgm:prSet/>
      <dgm:spPr/>
      <dgm:t>
        <a:bodyPr/>
        <a:lstStyle/>
        <a:p>
          <a:endParaRPr lang="en-US"/>
        </a:p>
      </dgm:t>
    </dgm:pt>
    <dgm:pt modelId="{EF7447C5-5514-4302-B1A5-6C8E6D6C3164}" type="sibTrans" cxnId="{2F7EA7E9-9E10-4E5E-B2EE-B4E8013C3FAA}">
      <dgm:prSet/>
      <dgm:spPr/>
      <dgm:t>
        <a:bodyPr/>
        <a:lstStyle/>
        <a:p>
          <a:pPr>
            <a:lnSpc>
              <a:spcPct val="100000"/>
            </a:lnSpc>
          </a:pPr>
          <a:endParaRPr lang="en-US"/>
        </a:p>
      </dgm:t>
    </dgm:pt>
    <dgm:pt modelId="{C66E8B45-BD3F-4FEB-B07A-B19DBD65113C}">
      <dgm:prSet/>
      <dgm:spPr/>
      <dgm:t>
        <a:bodyPr/>
        <a:lstStyle/>
        <a:p>
          <a:pPr>
            <a:lnSpc>
              <a:spcPct val="100000"/>
            </a:lnSpc>
          </a:pPr>
          <a:r>
            <a:rPr lang="en-US"/>
            <a:t>Methods</a:t>
          </a:r>
        </a:p>
      </dgm:t>
    </dgm:pt>
    <dgm:pt modelId="{D3ED975C-D265-4912-972B-F202F4E1DA39}" type="parTrans" cxnId="{B689BB8A-F9AC-43BC-AFDF-707728FD3D40}">
      <dgm:prSet/>
      <dgm:spPr/>
      <dgm:t>
        <a:bodyPr/>
        <a:lstStyle/>
        <a:p>
          <a:endParaRPr lang="en-US"/>
        </a:p>
      </dgm:t>
    </dgm:pt>
    <dgm:pt modelId="{364DBB22-09E5-41FB-973C-4470B71AF229}" type="sibTrans" cxnId="{B689BB8A-F9AC-43BC-AFDF-707728FD3D40}">
      <dgm:prSet/>
      <dgm:spPr/>
      <dgm:t>
        <a:bodyPr/>
        <a:lstStyle/>
        <a:p>
          <a:pPr>
            <a:lnSpc>
              <a:spcPct val="100000"/>
            </a:lnSpc>
          </a:pPr>
          <a:endParaRPr lang="en-US"/>
        </a:p>
      </dgm:t>
    </dgm:pt>
    <dgm:pt modelId="{45DA0283-09D8-426F-BCA5-8C077C85E2FF}">
      <dgm:prSet/>
      <dgm:spPr/>
      <dgm:t>
        <a:bodyPr/>
        <a:lstStyle/>
        <a:p>
          <a:pPr>
            <a:lnSpc>
              <a:spcPct val="100000"/>
            </a:lnSpc>
          </a:pPr>
          <a:r>
            <a:rPr lang="en-US"/>
            <a:t>Baseline Model</a:t>
          </a:r>
        </a:p>
      </dgm:t>
    </dgm:pt>
    <dgm:pt modelId="{8CCE73B5-FF83-40A2-B199-BE8B1D83E3F9}" type="parTrans" cxnId="{B71A1907-8C02-46B3-B4D4-E5B4C90B8C61}">
      <dgm:prSet/>
      <dgm:spPr/>
      <dgm:t>
        <a:bodyPr/>
        <a:lstStyle/>
        <a:p>
          <a:endParaRPr lang="en-US"/>
        </a:p>
      </dgm:t>
    </dgm:pt>
    <dgm:pt modelId="{C059599A-0C98-464A-ADFF-C1489083FA9D}" type="sibTrans" cxnId="{B71A1907-8C02-46B3-B4D4-E5B4C90B8C61}">
      <dgm:prSet/>
      <dgm:spPr/>
      <dgm:t>
        <a:bodyPr/>
        <a:lstStyle/>
        <a:p>
          <a:pPr>
            <a:lnSpc>
              <a:spcPct val="100000"/>
            </a:lnSpc>
          </a:pPr>
          <a:endParaRPr lang="en-US"/>
        </a:p>
      </dgm:t>
    </dgm:pt>
    <dgm:pt modelId="{47D654DA-22BC-41C3-AF15-BB49CF46081D}">
      <dgm:prSet phldr="0"/>
      <dgm:spPr/>
      <dgm:t>
        <a:bodyPr/>
        <a:lstStyle/>
        <a:p>
          <a:pPr>
            <a:lnSpc>
              <a:spcPct val="100000"/>
            </a:lnSpc>
          </a:pPr>
          <a:r>
            <a:rPr lang="en-US">
              <a:latin typeface="Calibri Light" panose="020F0302020204030204"/>
            </a:rPr>
            <a:t>Model Analysis</a:t>
          </a:r>
          <a:endParaRPr lang="en-US"/>
        </a:p>
      </dgm:t>
    </dgm:pt>
    <dgm:pt modelId="{0C593EAA-1852-4E57-A31A-CEA7031E2D2D}" type="parTrans" cxnId="{669CDE70-9689-4D81-A580-4F696666F012}">
      <dgm:prSet/>
      <dgm:spPr/>
      <dgm:t>
        <a:bodyPr/>
        <a:lstStyle/>
        <a:p>
          <a:endParaRPr lang="en-US"/>
        </a:p>
      </dgm:t>
    </dgm:pt>
    <dgm:pt modelId="{6FE91E49-F7C6-4447-9287-129CEA463416}" type="sibTrans" cxnId="{669CDE70-9689-4D81-A580-4F696666F012}">
      <dgm:prSet/>
      <dgm:spPr/>
      <dgm:t>
        <a:bodyPr/>
        <a:lstStyle/>
        <a:p>
          <a:pPr>
            <a:lnSpc>
              <a:spcPct val="100000"/>
            </a:lnSpc>
          </a:pPr>
          <a:endParaRPr lang="en-US"/>
        </a:p>
      </dgm:t>
    </dgm:pt>
    <dgm:pt modelId="{A5E66A08-E905-4CCD-8D06-47847608870B}">
      <dgm:prSet/>
      <dgm:spPr/>
      <dgm:t>
        <a:bodyPr/>
        <a:lstStyle/>
        <a:p>
          <a:pPr>
            <a:lnSpc>
              <a:spcPct val="100000"/>
            </a:lnSpc>
          </a:pPr>
          <a:r>
            <a:rPr lang="en-US"/>
            <a:t>Conclusions</a:t>
          </a:r>
        </a:p>
      </dgm:t>
    </dgm:pt>
    <dgm:pt modelId="{F88A66A7-6A6A-4CD4-9515-E623885B0A29}" type="parTrans" cxnId="{A1E7B128-2128-4A91-88A0-7C9AAEF0BA17}">
      <dgm:prSet/>
      <dgm:spPr/>
      <dgm:t>
        <a:bodyPr/>
        <a:lstStyle/>
        <a:p>
          <a:endParaRPr lang="en-US"/>
        </a:p>
      </dgm:t>
    </dgm:pt>
    <dgm:pt modelId="{7957A2A6-A2CB-4F70-B67B-0330C23E85F2}" type="sibTrans" cxnId="{A1E7B128-2128-4A91-88A0-7C9AAEF0BA17}">
      <dgm:prSet/>
      <dgm:spPr/>
      <dgm:t>
        <a:bodyPr/>
        <a:lstStyle/>
        <a:p>
          <a:pPr>
            <a:lnSpc>
              <a:spcPct val="100000"/>
            </a:lnSpc>
          </a:pPr>
          <a:endParaRPr lang="en-US"/>
        </a:p>
      </dgm:t>
    </dgm:pt>
    <dgm:pt modelId="{F2796F06-9E50-4E33-9DFD-114403E0647E}">
      <dgm:prSet/>
      <dgm:spPr/>
      <dgm:t>
        <a:bodyPr/>
        <a:lstStyle/>
        <a:p>
          <a:pPr>
            <a:lnSpc>
              <a:spcPct val="100000"/>
            </a:lnSpc>
          </a:pPr>
          <a:r>
            <a:rPr lang="en-US"/>
            <a:t>Questions</a:t>
          </a:r>
        </a:p>
      </dgm:t>
    </dgm:pt>
    <dgm:pt modelId="{253818E3-C7EF-42AA-81A2-C04FCDAA33B5}" type="parTrans" cxnId="{7D38AFE2-E764-46D2-8E06-CDBE1F0B319D}">
      <dgm:prSet/>
      <dgm:spPr/>
      <dgm:t>
        <a:bodyPr/>
        <a:lstStyle/>
        <a:p>
          <a:endParaRPr lang="en-US"/>
        </a:p>
      </dgm:t>
    </dgm:pt>
    <dgm:pt modelId="{0BEF0BB0-1B3A-448C-A460-34EB6CFB451A}" type="sibTrans" cxnId="{7D38AFE2-E764-46D2-8E06-CDBE1F0B319D}">
      <dgm:prSet/>
      <dgm:spPr/>
      <dgm:t>
        <a:bodyPr/>
        <a:lstStyle/>
        <a:p>
          <a:endParaRPr lang="en-US"/>
        </a:p>
      </dgm:t>
    </dgm:pt>
    <dgm:pt modelId="{3C03C4E5-9B41-4E0B-B839-D0391843F078}" type="pres">
      <dgm:prSet presAssocID="{F75A5457-94DB-4216-B4FB-FEBF4251DB28}" presName="root" presStyleCnt="0">
        <dgm:presLayoutVars>
          <dgm:dir/>
          <dgm:resizeHandles val="exact"/>
        </dgm:presLayoutVars>
      </dgm:prSet>
      <dgm:spPr/>
    </dgm:pt>
    <dgm:pt modelId="{CBBD5332-B62E-440A-80A9-A864400DF6CD}" type="pres">
      <dgm:prSet presAssocID="{F75A5457-94DB-4216-B4FB-FEBF4251DB28}" presName="container" presStyleCnt="0">
        <dgm:presLayoutVars>
          <dgm:dir/>
          <dgm:resizeHandles val="exact"/>
        </dgm:presLayoutVars>
      </dgm:prSet>
      <dgm:spPr/>
    </dgm:pt>
    <dgm:pt modelId="{4FD3E71B-B5C0-47C6-AA3B-1ED3AADA3B88}" type="pres">
      <dgm:prSet presAssocID="{B9BDEDF3-46FE-426B-915E-C4DFFD8F1D2D}" presName="compNode" presStyleCnt="0"/>
      <dgm:spPr/>
    </dgm:pt>
    <dgm:pt modelId="{68859F7E-60CC-4C19-AF4D-A7B420F6E198}" type="pres">
      <dgm:prSet presAssocID="{B9BDEDF3-46FE-426B-915E-C4DFFD8F1D2D}" presName="iconBgRect" presStyleLbl="bgShp" presStyleIdx="0" presStyleCnt="6"/>
      <dgm:spPr/>
    </dgm:pt>
    <dgm:pt modelId="{7530B706-F94A-4A1C-9A8C-4D8A8912EE6D}" type="pres">
      <dgm:prSet presAssocID="{B9BDEDF3-46FE-426B-915E-C4DFFD8F1D2D}"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Presentation with Checklist"/>
        </a:ext>
      </dgm:extLst>
    </dgm:pt>
    <dgm:pt modelId="{7DA707D5-FF81-449B-85FF-12BA062C4A7C}" type="pres">
      <dgm:prSet presAssocID="{B9BDEDF3-46FE-426B-915E-C4DFFD8F1D2D}" presName="spaceRect" presStyleCnt="0"/>
      <dgm:spPr/>
    </dgm:pt>
    <dgm:pt modelId="{03C343B1-3B8C-4CFA-8C06-B7C6F735F83B}" type="pres">
      <dgm:prSet presAssocID="{B9BDEDF3-46FE-426B-915E-C4DFFD8F1D2D}" presName="textRect" presStyleLbl="revTx" presStyleIdx="0" presStyleCnt="6">
        <dgm:presLayoutVars>
          <dgm:chMax val="1"/>
          <dgm:chPref val="1"/>
        </dgm:presLayoutVars>
      </dgm:prSet>
      <dgm:spPr/>
    </dgm:pt>
    <dgm:pt modelId="{0101A089-5302-4DAB-832E-EC28C873A11D}" type="pres">
      <dgm:prSet presAssocID="{EF7447C5-5514-4302-B1A5-6C8E6D6C3164}" presName="sibTrans" presStyleLbl="sibTrans2D1" presStyleIdx="0" presStyleCnt="0"/>
      <dgm:spPr/>
    </dgm:pt>
    <dgm:pt modelId="{2464274B-4879-43C7-A8D8-9B906B58ACD0}" type="pres">
      <dgm:prSet presAssocID="{C66E8B45-BD3F-4FEB-B07A-B19DBD65113C}" presName="compNode" presStyleCnt="0"/>
      <dgm:spPr/>
    </dgm:pt>
    <dgm:pt modelId="{16D0CAB1-5526-4622-8BB4-4E996C44BF38}" type="pres">
      <dgm:prSet presAssocID="{C66E8B45-BD3F-4FEB-B07A-B19DBD65113C}" presName="iconBgRect" presStyleLbl="bgShp" presStyleIdx="1" presStyleCnt="6"/>
      <dgm:spPr/>
    </dgm:pt>
    <dgm:pt modelId="{FA55DD8C-6E5D-471B-923A-711A342113DD}" type="pres">
      <dgm:prSet presAssocID="{C66E8B45-BD3F-4FEB-B07A-B19DBD65113C}"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Microscope"/>
        </a:ext>
      </dgm:extLst>
    </dgm:pt>
    <dgm:pt modelId="{9A71819D-56E5-44D4-84AF-B977F0584D34}" type="pres">
      <dgm:prSet presAssocID="{C66E8B45-BD3F-4FEB-B07A-B19DBD65113C}" presName="spaceRect" presStyleCnt="0"/>
      <dgm:spPr/>
    </dgm:pt>
    <dgm:pt modelId="{6326429D-A2F3-4E9A-A55B-43BFE81A630C}" type="pres">
      <dgm:prSet presAssocID="{C66E8B45-BD3F-4FEB-B07A-B19DBD65113C}" presName="textRect" presStyleLbl="revTx" presStyleIdx="1" presStyleCnt="6">
        <dgm:presLayoutVars>
          <dgm:chMax val="1"/>
          <dgm:chPref val="1"/>
        </dgm:presLayoutVars>
      </dgm:prSet>
      <dgm:spPr/>
    </dgm:pt>
    <dgm:pt modelId="{262092CC-3994-4876-99A2-1268CDA24F9A}" type="pres">
      <dgm:prSet presAssocID="{364DBB22-09E5-41FB-973C-4470B71AF229}" presName="sibTrans" presStyleLbl="sibTrans2D1" presStyleIdx="0" presStyleCnt="0"/>
      <dgm:spPr/>
    </dgm:pt>
    <dgm:pt modelId="{FF11FF28-187E-4FF7-9C69-102096B88FC8}" type="pres">
      <dgm:prSet presAssocID="{45DA0283-09D8-426F-BCA5-8C077C85E2FF}" presName="compNode" presStyleCnt="0"/>
      <dgm:spPr/>
    </dgm:pt>
    <dgm:pt modelId="{73A82106-7681-4035-81BF-19838CB545F8}" type="pres">
      <dgm:prSet presAssocID="{45DA0283-09D8-426F-BCA5-8C077C85E2FF}" presName="iconBgRect" presStyleLbl="bgShp" presStyleIdx="2" presStyleCnt="6"/>
      <dgm:spPr/>
    </dgm:pt>
    <dgm:pt modelId="{0E72F166-404B-4539-9B25-FF5BC8AE413A}" type="pres">
      <dgm:prSet presAssocID="{45DA0283-09D8-426F-BCA5-8C077C85E2FF}"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Checkmark"/>
        </a:ext>
      </dgm:extLst>
    </dgm:pt>
    <dgm:pt modelId="{6DE91B07-ADED-4285-A21B-939EF2B5C349}" type="pres">
      <dgm:prSet presAssocID="{45DA0283-09D8-426F-BCA5-8C077C85E2FF}" presName="spaceRect" presStyleCnt="0"/>
      <dgm:spPr/>
    </dgm:pt>
    <dgm:pt modelId="{AF909CD5-9D22-4B27-A54A-966B15A5C280}" type="pres">
      <dgm:prSet presAssocID="{45DA0283-09D8-426F-BCA5-8C077C85E2FF}" presName="textRect" presStyleLbl="revTx" presStyleIdx="2" presStyleCnt="6">
        <dgm:presLayoutVars>
          <dgm:chMax val="1"/>
          <dgm:chPref val="1"/>
        </dgm:presLayoutVars>
      </dgm:prSet>
      <dgm:spPr/>
    </dgm:pt>
    <dgm:pt modelId="{130745C4-F2C4-4369-A71F-536313D788D2}" type="pres">
      <dgm:prSet presAssocID="{C059599A-0C98-464A-ADFF-C1489083FA9D}" presName="sibTrans" presStyleLbl="sibTrans2D1" presStyleIdx="0" presStyleCnt="0"/>
      <dgm:spPr/>
    </dgm:pt>
    <dgm:pt modelId="{4322A917-D69A-4935-8DA0-68D8C2411DDA}" type="pres">
      <dgm:prSet presAssocID="{47D654DA-22BC-41C3-AF15-BB49CF46081D}" presName="compNode" presStyleCnt="0"/>
      <dgm:spPr/>
    </dgm:pt>
    <dgm:pt modelId="{9AC39529-411D-4209-BA28-634B5905E7A3}" type="pres">
      <dgm:prSet presAssocID="{47D654DA-22BC-41C3-AF15-BB49CF46081D}" presName="iconBgRect" presStyleLbl="bgShp" presStyleIdx="3" presStyleCnt="6"/>
      <dgm:spPr/>
    </dgm:pt>
    <dgm:pt modelId="{A60AC37C-80EE-4A33-9F7F-C95A089B9322}" type="pres">
      <dgm:prSet presAssocID="{47D654DA-22BC-41C3-AF15-BB49CF46081D}"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Document"/>
        </a:ext>
      </dgm:extLst>
    </dgm:pt>
    <dgm:pt modelId="{686E2CE4-909B-417D-9D48-256DD21CDADE}" type="pres">
      <dgm:prSet presAssocID="{47D654DA-22BC-41C3-AF15-BB49CF46081D}" presName="spaceRect" presStyleCnt="0"/>
      <dgm:spPr/>
    </dgm:pt>
    <dgm:pt modelId="{211F9137-C054-4062-933A-8C0336769CDE}" type="pres">
      <dgm:prSet presAssocID="{47D654DA-22BC-41C3-AF15-BB49CF46081D}" presName="textRect" presStyleLbl="revTx" presStyleIdx="3" presStyleCnt="6">
        <dgm:presLayoutVars>
          <dgm:chMax val="1"/>
          <dgm:chPref val="1"/>
        </dgm:presLayoutVars>
      </dgm:prSet>
      <dgm:spPr/>
    </dgm:pt>
    <dgm:pt modelId="{D1A9DD68-9943-47A0-9225-EC2756F0DD7F}" type="pres">
      <dgm:prSet presAssocID="{6FE91E49-F7C6-4447-9287-129CEA463416}" presName="sibTrans" presStyleLbl="sibTrans2D1" presStyleIdx="0" presStyleCnt="0"/>
      <dgm:spPr/>
    </dgm:pt>
    <dgm:pt modelId="{B00CF207-583C-4AE7-8777-5130684D8896}" type="pres">
      <dgm:prSet presAssocID="{A5E66A08-E905-4CCD-8D06-47847608870B}" presName="compNode" presStyleCnt="0"/>
      <dgm:spPr/>
    </dgm:pt>
    <dgm:pt modelId="{5F78B45A-FD36-4D4B-906C-154A07F1B23A}" type="pres">
      <dgm:prSet presAssocID="{A5E66A08-E905-4CCD-8D06-47847608870B}" presName="iconBgRect" presStyleLbl="bgShp" presStyleIdx="4" presStyleCnt="6"/>
      <dgm:spPr/>
    </dgm:pt>
    <dgm:pt modelId="{881572BB-4E71-4143-81D2-791020AEE2CE}" type="pres">
      <dgm:prSet presAssocID="{A5E66A08-E905-4CCD-8D06-47847608870B}"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Head with Gears"/>
        </a:ext>
      </dgm:extLst>
    </dgm:pt>
    <dgm:pt modelId="{0BA21D92-91D6-495E-94BE-1537DB99E9D9}" type="pres">
      <dgm:prSet presAssocID="{A5E66A08-E905-4CCD-8D06-47847608870B}" presName="spaceRect" presStyleCnt="0"/>
      <dgm:spPr/>
    </dgm:pt>
    <dgm:pt modelId="{755E9602-46FA-4D47-99FD-18F43A2048C5}" type="pres">
      <dgm:prSet presAssocID="{A5E66A08-E905-4CCD-8D06-47847608870B}" presName="textRect" presStyleLbl="revTx" presStyleIdx="4" presStyleCnt="6">
        <dgm:presLayoutVars>
          <dgm:chMax val="1"/>
          <dgm:chPref val="1"/>
        </dgm:presLayoutVars>
      </dgm:prSet>
      <dgm:spPr/>
    </dgm:pt>
    <dgm:pt modelId="{D85642C6-76F6-4D84-985A-D36BD15F2199}" type="pres">
      <dgm:prSet presAssocID="{7957A2A6-A2CB-4F70-B67B-0330C23E85F2}" presName="sibTrans" presStyleLbl="sibTrans2D1" presStyleIdx="0" presStyleCnt="0"/>
      <dgm:spPr/>
    </dgm:pt>
    <dgm:pt modelId="{DA78E4F8-DD7B-43BF-ADF5-E8254F8BCA1D}" type="pres">
      <dgm:prSet presAssocID="{F2796F06-9E50-4E33-9DFD-114403E0647E}" presName="compNode" presStyleCnt="0"/>
      <dgm:spPr/>
    </dgm:pt>
    <dgm:pt modelId="{6C6A6F63-ADDC-4C0C-B787-2D5182266322}" type="pres">
      <dgm:prSet presAssocID="{F2796F06-9E50-4E33-9DFD-114403E0647E}" presName="iconBgRect" presStyleLbl="bgShp" presStyleIdx="5" presStyleCnt="6"/>
      <dgm:spPr/>
    </dgm:pt>
    <dgm:pt modelId="{6642C30C-1662-4E8E-B6CC-80B9B08BDF58}" type="pres">
      <dgm:prSet presAssocID="{F2796F06-9E50-4E33-9DFD-114403E0647E}"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dgm:spPr>
      <dgm:extLst>
        <a:ext uri="{E40237B7-FDA0-4F09-8148-C483321AD2D9}">
          <dgm14:cNvPr xmlns:dgm14="http://schemas.microsoft.com/office/drawing/2010/diagram" id="0" name="" descr="Help"/>
        </a:ext>
      </dgm:extLst>
    </dgm:pt>
    <dgm:pt modelId="{433122E9-2695-4168-8197-1F1B31559CAE}" type="pres">
      <dgm:prSet presAssocID="{F2796F06-9E50-4E33-9DFD-114403E0647E}" presName="spaceRect" presStyleCnt="0"/>
      <dgm:spPr/>
    </dgm:pt>
    <dgm:pt modelId="{1019FECF-AC59-4260-B3C6-2752724B6638}" type="pres">
      <dgm:prSet presAssocID="{F2796F06-9E50-4E33-9DFD-114403E0647E}" presName="textRect" presStyleLbl="revTx" presStyleIdx="5" presStyleCnt="6">
        <dgm:presLayoutVars>
          <dgm:chMax val="1"/>
          <dgm:chPref val="1"/>
        </dgm:presLayoutVars>
      </dgm:prSet>
      <dgm:spPr/>
    </dgm:pt>
  </dgm:ptLst>
  <dgm:cxnLst>
    <dgm:cxn modelId="{B71A1907-8C02-46B3-B4D4-E5B4C90B8C61}" srcId="{F75A5457-94DB-4216-B4FB-FEBF4251DB28}" destId="{45DA0283-09D8-426F-BCA5-8C077C85E2FF}" srcOrd="2" destOrd="0" parTransId="{8CCE73B5-FF83-40A2-B199-BE8B1D83E3F9}" sibTransId="{C059599A-0C98-464A-ADFF-C1489083FA9D}"/>
    <dgm:cxn modelId="{EB7BC421-D671-4171-94D1-A4DC1AE6D402}" type="presOf" srcId="{7957A2A6-A2CB-4F70-B67B-0330C23E85F2}" destId="{D85642C6-76F6-4D84-985A-D36BD15F2199}" srcOrd="0" destOrd="0" presId="urn:microsoft.com/office/officeart/2018/2/layout/IconCircleList"/>
    <dgm:cxn modelId="{A1E7B128-2128-4A91-88A0-7C9AAEF0BA17}" srcId="{F75A5457-94DB-4216-B4FB-FEBF4251DB28}" destId="{A5E66A08-E905-4CCD-8D06-47847608870B}" srcOrd="4" destOrd="0" parTransId="{F88A66A7-6A6A-4CD4-9515-E623885B0A29}" sibTransId="{7957A2A6-A2CB-4F70-B67B-0330C23E85F2}"/>
    <dgm:cxn modelId="{71B4D44A-92B1-4858-9E51-AF5290DE4CC2}" type="presOf" srcId="{C66E8B45-BD3F-4FEB-B07A-B19DBD65113C}" destId="{6326429D-A2F3-4E9A-A55B-43BFE81A630C}" srcOrd="0" destOrd="0" presId="urn:microsoft.com/office/officeart/2018/2/layout/IconCircleList"/>
    <dgm:cxn modelId="{669CDE70-9689-4D81-A580-4F696666F012}" srcId="{F75A5457-94DB-4216-B4FB-FEBF4251DB28}" destId="{47D654DA-22BC-41C3-AF15-BB49CF46081D}" srcOrd="3" destOrd="0" parTransId="{0C593EAA-1852-4E57-A31A-CEA7031E2D2D}" sibTransId="{6FE91E49-F7C6-4447-9287-129CEA463416}"/>
    <dgm:cxn modelId="{A4312978-7297-4D93-B8B5-C9C58CA8D3D9}" type="presOf" srcId="{C059599A-0C98-464A-ADFF-C1489083FA9D}" destId="{130745C4-F2C4-4369-A71F-536313D788D2}" srcOrd="0" destOrd="0" presId="urn:microsoft.com/office/officeart/2018/2/layout/IconCircleList"/>
    <dgm:cxn modelId="{B689BB8A-F9AC-43BC-AFDF-707728FD3D40}" srcId="{F75A5457-94DB-4216-B4FB-FEBF4251DB28}" destId="{C66E8B45-BD3F-4FEB-B07A-B19DBD65113C}" srcOrd="1" destOrd="0" parTransId="{D3ED975C-D265-4912-972B-F202F4E1DA39}" sibTransId="{364DBB22-09E5-41FB-973C-4470B71AF229}"/>
    <dgm:cxn modelId="{FE4A5394-7DB7-45A7-9076-9235CA12E1F9}" type="presOf" srcId="{364DBB22-09E5-41FB-973C-4470B71AF229}" destId="{262092CC-3994-4876-99A2-1268CDA24F9A}" srcOrd="0" destOrd="0" presId="urn:microsoft.com/office/officeart/2018/2/layout/IconCircleList"/>
    <dgm:cxn modelId="{17362496-B03E-4AC4-82D8-79CCE5A65CC0}" type="presOf" srcId="{47D654DA-22BC-41C3-AF15-BB49CF46081D}" destId="{211F9137-C054-4062-933A-8C0336769CDE}" srcOrd="0" destOrd="0" presId="urn:microsoft.com/office/officeart/2018/2/layout/IconCircleList"/>
    <dgm:cxn modelId="{915F369D-F67B-468E-B87D-7EB0BC1BC04F}" type="presOf" srcId="{EF7447C5-5514-4302-B1A5-6C8E6D6C3164}" destId="{0101A089-5302-4DAB-832E-EC28C873A11D}" srcOrd="0" destOrd="0" presId="urn:microsoft.com/office/officeart/2018/2/layout/IconCircleList"/>
    <dgm:cxn modelId="{B29848B6-A0BD-480E-B78A-8E4C7B5FF465}" type="presOf" srcId="{F2796F06-9E50-4E33-9DFD-114403E0647E}" destId="{1019FECF-AC59-4260-B3C6-2752724B6638}" srcOrd="0" destOrd="0" presId="urn:microsoft.com/office/officeart/2018/2/layout/IconCircleList"/>
    <dgm:cxn modelId="{B5BEF8C4-60C0-4586-B29F-C1C36FE45905}" type="presOf" srcId="{B9BDEDF3-46FE-426B-915E-C4DFFD8F1D2D}" destId="{03C343B1-3B8C-4CFA-8C06-B7C6F735F83B}" srcOrd="0" destOrd="0" presId="urn:microsoft.com/office/officeart/2018/2/layout/IconCircleList"/>
    <dgm:cxn modelId="{098C48CB-5B6E-4B49-8F06-47EC6A9C69C8}" type="presOf" srcId="{F75A5457-94DB-4216-B4FB-FEBF4251DB28}" destId="{3C03C4E5-9B41-4E0B-B839-D0391843F078}" srcOrd="0" destOrd="0" presId="urn:microsoft.com/office/officeart/2018/2/layout/IconCircleList"/>
    <dgm:cxn modelId="{EE83FEDF-0C34-486A-90FC-13E8F93334DD}" type="presOf" srcId="{45DA0283-09D8-426F-BCA5-8C077C85E2FF}" destId="{AF909CD5-9D22-4B27-A54A-966B15A5C280}" srcOrd="0" destOrd="0" presId="urn:microsoft.com/office/officeart/2018/2/layout/IconCircleList"/>
    <dgm:cxn modelId="{E85526E1-6F60-47AB-8671-3744C0C8165A}" type="presOf" srcId="{6FE91E49-F7C6-4447-9287-129CEA463416}" destId="{D1A9DD68-9943-47A0-9225-EC2756F0DD7F}" srcOrd="0" destOrd="0" presId="urn:microsoft.com/office/officeart/2018/2/layout/IconCircleList"/>
    <dgm:cxn modelId="{7D38AFE2-E764-46D2-8E06-CDBE1F0B319D}" srcId="{F75A5457-94DB-4216-B4FB-FEBF4251DB28}" destId="{F2796F06-9E50-4E33-9DFD-114403E0647E}" srcOrd="5" destOrd="0" parTransId="{253818E3-C7EF-42AA-81A2-C04FCDAA33B5}" sibTransId="{0BEF0BB0-1B3A-448C-A460-34EB6CFB451A}"/>
    <dgm:cxn modelId="{2F7EA7E9-9E10-4E5E-B2EE-B4E8013C3FAA}" srcId="{F75A5457-94DB-4216-B4FB-FEBF4251DB28}" destId="{B9BDEDF3-46FE-426B-915E-C4DFFD8F1D2D}" srcOrd="0" destOrd="0" parTransId="{6AAC2DBE-4D5A-43D6-8740-DCB920BA8B40}" sibTransId="{EF7447C5-5514-4302-B1A5-6C8E6D6C3164}"/>
    <dgm:cxn modelId="{5E61C7F9-CB08-4CEB-A1C8-1CEE41B0E605}" type="presOf" srcId="{A5E66A08-E905-4CCD-8D06-47847608870B}" destId="{755E9602-46FA-4D47-99FD-18F43A2048C5}" srcOrd="0" destOrd="0" presId="urn:microsoft.com/office/officeart/2018/2/layout/IconCircleList"/>
    <dgm:cxn modelId="{9962A050-1F66-4A2E-82FC-7995DD309990}" type="presParOf" srcId="{3C03C4E5-9B41-4E0B-B839-D0391843F078}" destId="{CBBD5332-B62E-440A-80A9-A864400DF6CD}" srcOrd="0" destOrd="0" presId="urn:microsoft.com/office/officeart/2018/2/layout/IconCircleList"/>
    <dgm:cxn modelId="{E537CA3A-DC4A-4785-ABD6-47B8BC31E3A7}" type="presParOf" srcId="{CBBD5332-B62E-440A-80A9-A864400DF6CD}" destId="{4FD3E71B-B5C0-47C6-AA3B-1ED3AADA3B88}" srcOrd="0" destOrd="0" presId="urn:microsoft.com/office/officeart/2018/2/layout/IconCircleList"/>
    <dgm:cxn modelId="{77917354-68CD-4DDF-ADC1-046A973AB4B1}" type="presParOf" srcId="{4FD3E71B-B5C0-47C6-AA3B-1ED3AADA3B88}" destId="{68859F7E-60CC-4C19-AF4D-A7B420F6E198}" srcOrd="0" destOrd="0" presId="urn:microsoft.com/office/officeart/2018/2/layout/IconCircleList"/>
    <dgm:cxn modelId="{833D5757-E198-44FD-BB95-A27BAE85E350}" type="presParOf" srcId="{4FD3E71B-B5C0-47C6-AA3B-1ED3AADA3B88}" destId="{7530B706-F94A-4A1C-9A8C-4D8A8912EE6D}" srcOrd="1" destOrd="0" presId="urn:microsoft.com/office/officeart/2018/2/layout/IconCircleList"/>
    <dgm:cxn modelId="{EE3BB5D3-0A70-45A7-9037-8819E55B3F48}" type="presParOf" srcId="{4FD3E71B-B5C0-47C6-AA3B-1ED3AADA3B88}" destId="{7DA707D5-FF81-449B-85FF-12BA062C4A7C}" srcOrd="2" destOrd="0" presId="urn:microsoft.com/office/officeart/2018/2/layout/IconCircleList"/>
    <dgm:cxn modelId="{1B623431-7F30-4ADE-85ED-A73395D783B2}" type="presParOf" srcId="{4FD3E71B-B5C0-47C6-AA3B-1ED3AADA3B88}" destId="{03C343B1-3B8C-4CFA-8C06-B7C6F735F83B}" srcOrd="3" destOrd="0" presId="urn:microsoft.com/office/officeart/2018/2/layout/IconCircleList"/>
    <dgm:cxn modelId="{DB077AC1-B12F-42C6-8E27-7CC422409B7A}" type="presParOf" srcId="{CBBD5332-B62E-440A-80A9-A864400DF6CD}" destId="{0101A089-5302-4DAB-832E-EC28C873A11D}" srcOrd="1" destOrd="0" presId="urn:microsoft.com/office/officeart/2018/2/layout/IconCircleList"/>
    <dgm:cxn modelId="{A4E921C5-C2A1-4313-887F-FE04E79B4F21}" type="presParOf" srcId="{CBBD5332-B62E-440A-80A9-A864400DF6CD}" destId="{2464274B-4879-43C7-A8D8-9B906B58ACD0}" srcOrd="2" destOrd="0" presId="urn:microsoft.com/office/officeart/2018/2/layout/IconCircleList"/>
    <dgm:cxn modelId="{BCA99FE7-5E81-4F73-89DD-EB6328BEA035}" type="presParOf" srcId="{2464274B-4879-43C7-A8D8-9B906B58ACD0}" destId="{16D0CAB1-5526-4622-8BB4-4E996C44BF38}" srcOrd="0" destOrd="0" presId="urn:microsoft.com/office/officeart/2018/2/layout/IconCircleList"/>
    <dgm:cxn modelId="{D21E07BC-2F5A-46DD-93DA-28E55B97F5C7}" type="presParOf" srcId="{2464274B-4879-43C7-A8D8-9B906B58ACD0}" destId="{FA55DD8C-6E5D-471B-923A-711A342113DD}" srcOrd="1" destOrd="0" presId="urn:microsoft.com/office/officeart/2018/2/layout/IconCircleList"/>
    <dgm:cxn modelId="{2FB488C9-9B0C-444C-8678-F3B9C82E6D8C}" type="presParOf" srcId="{2464274B-4879-43C7-A8D8-9B906B58ACD0}" destId="{9A71819D-56E5-44D4-84AF-B977F0584D34}" srcOrd="2" destOrd="0" presId="urn:microsoft.com/office/officeart/2018/2/layout/IconCircleList"/>
    <dgm:cxn modelId="{456B4931-AD3F-4ADB-BAF6-103CF013F437}" type="presParOf" srcId="{2464274B-4879-43C7-A8D8-9B906B58ACD0}" destId="{6326429D-A2F3-4E9A-A55B-43BFE81A630C}" srcOrd="3" destOrd="0" presId="urn:microsoft.com/office/officeart/2018/2/layout/IconCircleList"/>
    <dgm:cxn modelId="{274067E9-5F05-46D3-AA89-D32E61DE1965}" type="presParOf" srcId="{CBBD5332-B62E-440A-80A9-A864400DF6CD}" destId="{262092CC-3994-4876-99A2-1268CDA24F9A}" srcOrd="3" destOrd="0" presId="urn:microsoft.com/office/officeart/2018/2/layout/IconCircleList"/>
    <dgm:cxn modelId="{8A7AF53C-E153-49FB-A03E-7443A345C7E9}" type="presParOf" srcId="{CBBD5332-B62E-440A-80A9-A864400DF6CD}" destId="{FF11FF28-187E-4FF7-9C69-102096B88FC8}" srcOrd="4" destOrd="0" presId="urn:microsoft.com/office/officeart/2018/2/layout/IconCircleList"/>
    <dgm:cxn modelId="{5936E596-7122-450A-9552-7CBA58BA5F70}" type="presParOf" srcId="{FF11FF28-187E-4FF7-9C69-102096B88FC8}" destId="{73A82106-7681-4035-81BF-19838CB545F8}" srcOrd="0" destOrd="0" presId="urn:microsoft.com/office/officeart/2018/2/layout/IconCircleList"/>
    <dgm:cxn modelId="{16CD728C-4C35-4553-AF7C-9A7C0B1A6F0E}" type="presParOf" srcId="{FF11FF28-187E-4FF7-9C69-102096B88FC8}" destId="{0E72F166-404B-4539-9B25-FF5BC8AE413A}" srcOrd="1" destOrd="0" presId="urn:microsoft.com/office/officeart/2018/2/layout/IconCircleList"/>
    <dgm:cxn modelId="{8D984AD3-E6D7-42F9-8494-53F7E1AFF08E}" type="presParOf" srcId="{FF11FF28-187E-4FF7-9C69-102096B88FC8}" destId="{6DE91B07-ADED-4285-A21B-939EF2B5C349}" srcOrd="2" destOrd="0" presId="urn:microsoft.com/office/officeart/2018/2/layout/IconCircleList"/>
    <dgm:cxn modelId="{213514CB-B354-4339-8B88-7113052C78F5}" type="presParOf" srcId="{FF11FF28-187E-4FF7-9C69-102096B88FC8}" destId="{AF909CD5-9D22-4B27-A54A-966B15A5C280}" srcOrd="3" destOrd="0" presId="urn:microsoft.com/office/officeart/2018/2/layout/IconCircleList"/>
    <dgm:cxn modelId="{094C41BA-134E-49F0-B9F3-5977C010AF4F}" type="presParOf" srcId="{CBBD5332-B62E-440A-80A9-A864400DF6CD}" destId="{130745C4-F2C4-4369-A71F-536313D788D2}" srcOrd="5" destOrd="0" presId="urn:microsoft.com/office/officeart/2018/2/layout/IconCircleList"/>
    <dgm:cxn modelId="{1AC4A3EB-D08F-4197-B928-21EB0F5E6B1E}" type="presParOf" srcId="{CBBD5332-B62E-440A-80A9-A864400DF6CD}" destId="{4322A917-D69A-4935-8DA0-68D8C2411DDA}" srcOrd="6" destOrd="0" presId="urn:microsoft.com/office/officeart/2018/2/layout/IconCircleList"/>
    <dgm:cxn modelId="{919523F5-2DA7-4165-9982-AC904BC4D1A8}" type="presParOf" srcId="{4322A917-D69A-4935-8DA0-68D8C2411DDA}" destId="{9AC39529-411D-4209-BA28-634B5905E7A3}" srcOrd="0" destOrd="0" presId="urn:microsoft.com/office/officeart/2018/2/layout/IconCircleList"/>
    <dgm:cxn modelId="{B79B1529-26BD-4A9C-95C7-D73F3AD1BF1E}" type="presParOf" srcId="{4322A917-D69A-4935-8DA0-68D8C2411DDA}" destId="{A60AC37C-80EE-4A33-9F7F-C95A089B9322}" srcOrd="1" destOrd="0" presId="urn:microsoft.com/office/officeart/2018/2/layout/IconCircleList"/>
    <dgm:cxn modelId="{10F7E590-7C67-4CF7-84D3-2990E4F25584}" type="presParOf" srcId="{4322A917-D69A-4935-8DA0-68D8C2411DDA}" destId="{686E2CE4-909B-417D-9D48-256DD21CDADE}" srcOrd="2" destOrd="0" presId="urn:microsoft.com/office/officeart/2018/2/layout/IconCircleList"/>
    <dgm:cxn modelId="{1995C5CB-5420-45A5-A1E5-16822C59F6B9}" type="presParOf" srcId="{4322A917-D69A-4935-8DA0-68D8C2411DDA}" destId="{211F9137-C054-4062-933A-8C0336769CDE}" srcOrd="3" destOrd="0" presId="urn:microsoft.com/office/officeart/2018/2/layout/IconCircleList"/>
    <dgm:cxn modelId="{966D8349-37B0-4B97-9A28-08769E8F5346}" type="presParOf" srcId="{CBBD5332-B62E-440A-80A9-A864400DF6CD}" destId="{D1A9DD68-9943-47A0-9225-EC2756F0DD7F}" srcOrd="7" destOrd="0" presId="urn:microsoft.com/office/officeart/2018/2/layout/IconCircleList"/>
    <dgm:cxn modelId="{867716B5-2B13-45DE-814F-951C2445DB22}" type="presParOf" srcId="{CBBD5332-B62E-440A-80A9-A864400DF6CD}" destId="{B00CF207-583C-4AE7-8777-5130684D8896}" srcOrd="8" destOrd="0" presId="urn:microsoft.com/office/officeart/2018/2/layout/IconCircleList"/>
    <dgm:cxn modelId="{BF409B0A-F9CA-4219-B7E0-46AF41335961}" type="presParOf" srcId="{B00CF207-583C-4AE7-8777-5130684D8896}" destId="{5F78B45A-FD36-4D4B-906C-154A07F1B23A}" srcOrd="0" destOrd="0" presId="urn:microsoft.com/office/officeart/2018/2/layout/IconCircleList"/>
    <dgm:cxn modelId="{3BE80941-BE9E-4163-8E23-F6A72E1676EB}" type="presParOf" srcId="{B00CF207-583C-4AE7-8777-5130684D8896}" destId="{881572BB-4E71-4143-81D2-791020AEE2CE}" srcOrd="1" destOrd="0" presId="urn:microsoft.com/office/officeart/2018/2/layout/IconCircleList"/>
    <dgm:cxn modelId="{A21E12D2-0C49-496F-B317-518FEF8F6126}" type="presParOf" srcId="{B00CF207-583C-4AE7-8777-5130684D8896}" destId="{0BA21D92-91D6-495E-94BE-1537DB99E9D9}" srcOrd="2" destOrd="0" presId="urn:microsoft.com/office/officeart/2018/2/layout/IconCircleList"/>
    <dgm:cxn modelId="{50BDC443-0267-4FC3-B4CE-ED0FA647FA20}" type="presParOf" srcId="{B00CF207-583C-4AE7-8777-5130684D8896}" destId="{755E9602-46FA-4D47-99FD-18F43A2048C5}" srcOrd="3" destOrd="0" presId="urn:microsoft.com/office/officeart/2018/2/layout/IconCircleList"/>
    <dgm:cxn modelId="{6523F7FE-1534-4356-BC25-32A62394EC1C}" type="presParOf" srcId="{CBBD5332-B62E-440A-80A9-A864400DF6CD}" destId="{D85642C6-76F6-4D84-985A-D36BD15F2199}" srcOrd="9" destOrd="0" presId="urn:microsoft.com/office/officeart/2018/2/layout/IconCircleList"/>
    <dgm:cxn modelId="{076CA80E-EB4C-4EA8-AD3C-90871E410118}" type="presParOf" srcId="{CBBD5332-B62E-440A-80A9-A864400DF6CD}" destId="{DA78E4F8-DD7B-43BF-ADF5-E8254F8BCA1D}" srcOrd="10" destOrd="0" presId="urn:microsoft.com/office/officeart/2018/2/layout/IconCircleList"/>
    <dgm:cxn modelId="{526CC732-ACA3-4136-8FB7-5A65AB26BBE9}" type="presParOf" srcId="{DA78E4F8-DD7B-43BF-ADF5-E8254F8BCA1D}" destId="{6C6A6F63-ADDC-4C0C-B787-2D5182266322}" srcOrd="0" destOrd="0" presId="urn:microsoft.com/office/officeart/2018/2/layout/IconCircleList"/>
    <dgm:cxn modelId="{7F04A424-323C-44D9-AA71-2BB370D76DBF}" type="presParOf" srcId="{DA78E4F8-DD7B-43BF-ADF5-E8254F8BCA1D}" destId="{6642C30C-1662-4E8E-B6CC-80B9B08BDF58}" srcOrd="1" destOrd="0" presId="urn:microsoft.com/office/officeart/2018/2/layout/IconCircleList"/>
    <dgm:cxn modelId="{53F6FA4C-9FEC-4D89-A19D-BAFA0B659DC9}" type="presParOf" srcId="{DA78E4F8-DD7B-43BF-ADF5-E8254F8BCA1D}" destId="{433122E9-2695-4168-8197-1F1B31559CAE}" srcOrd="2" destOrd="0" presId="urn:microsoft.com/office/officeart/2018/2/layout/IconCircleList"/>
    <dgm:cxn modelId="{B44CA222-3FBD-4B72-A632-A6E14AA14319}" type="presParOf" srcId="{DA78E4F8-DD7B-43BF-ADF5-E8254F8BCA1D}" destId="{1019FECF-AC59-4260-B3C6-2752724B6638}"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4D00A25-E226-4E03-9A1F-5CF13C36A322}" type="doc">
      <dgm:prSet loTypeId="urn:microsoft.com/office/officeart/2005/8/layout/list1" loCatId="list" qsTypeId="urn:microsoft.com/office/officeart/2005/8/quickstyle/simple1" qsCatId="simple" csTypeId="urn:microsoft.com/office/officeart/2005/8/colors/accent2_2" csCatId="accent2" phldr="1"/>
      <dgm:spPr/>
      <dgm:t>
        <a:bodyPr/>
        <a:lstStyle/>
        <a:p>
          <a:endParaRPr lang="en-US"/>
        </a:p>
      </dgm:t>
    </dgm:pt>
    <dgm:pt modelId="{730184F1-321C-4860-BFE7-A49DAD52E5AF}">
      <dgm:prSet phldrT="[Text]" phldr="0"/>
      <dgm:spPr/>
      <dgm:t>
        <a:bodyPr/>
        <a:lstStyle/>
        <a:p>
          <a:r>
            <a:rPr lang="en-US">
              <a:latin typeface="Arial"/>
              <a:cs typeface="Arial"/>
            </a:rPr>
            <a:t>Fertile land</a:t>
          </a:r>
          <a:endParaRPr lang="en-US"/>
        </a:p>
      </dgm:t>
    </dgm:pt>
    <dgm:pt modelId="{4B057ACC-7048-4162-A134-8A60C62BD53C}" type="parTrans" cxnId="{D4A6FC33-BBE3-401C-AF1A-6690563A455D}">
      <dgm:prSet/>
      <dgm:spPr/>
      <dgm:t>
        <a:bodyPr/>
        <a:lstStyle/>
        <a:p>
          <a:endParaRPr lang="en-US"/>
        </a:p>
      </dgm:t>
    </dgm:pt>
    <dgm:pt modelId="{E848A641-BB41-4687-9976-EC6D04B860F8}" type="sibTrans" cxnId="{D4A6FC33-BBE3-401C-AF1A-6690563A455D}">
      <dgm:prSet/>
      <dgm:spPr/>
      <dgm:t>
        <a:bodyPr/>
        <a:lstStyle/>
        <a:p>
          <a:endParaRPr lang="en-US"/>
        </a:p>
      </dgm:t>
    </dgm:pt>
    <dgm:pt modelId="{25133C7A-61B2-42E8-95F8-28D762281A36}">
      <dgm:prSet phldr="0"/>
      <dgm:spPr/>
      <dgm:t>
        <a:bodyPr/>
        <a:lstStyle/>
        <a:p>
          <a:pPr rtl="0"/>
          <a:r>
            <a:rPr lang="en-US">
              <a:latin typeface="Arial"/>
              <a:cs typeface="Arial"/>
            </a:rPr>
            <a:t>Agents</a:t>
          </a:r>
        </a:p>
      </dgm:t>
    </dgm:pt>
    <dgm:pt modelId="{0E54EE63-B5C2-412C-AB52-6C8B624D0551}" type="parTrans" cxnId="{AD9E7FD6-C2CF-404F-8E8D-96F09F370995}">
      <dgm:prSet/>
      <dgm:spPr/>
    </dgm:pt>
    <dgm:pt modelId="{1E55759C-3805-4B3F-8E9F-9A38D4955ACC}" type="sibTrans" cxnId="{AD9E7FD6-C2CF-404F-8E8D-96F09F370995}">
      <dgm:prSet/>
      <dgm:spPr/>
    </dgm:pt>
    <dgm:pt modelId="{301B0BC7-90A6-4F40-865E-E67FFDBB5784}">
      <dgm:prSet phldr="0"/>
      <dgm:spPr/>
      <dgm:t>
        <a:bodyPr/>
        <a:lstStyle/>
        <a:p>
          <a:r>
            <a:rPr lang="en-US">
              <a:latin typeface="Arial"/>
              <a:cs typeface="Arial"/>
            </a:rPr>
            <a:t>Weeds</a:t>
          </a:r>
        </a:p>
      </dgm:t>
    </dgm:pt>
    <dgm:pt modelId="{02E4F019-B151-4C4A-8B55-E0378B03B6BB}" type="parTrans" cxnId="{5AEFC293-A947-4BE5-A160-3DCED9DE7BE1}">
      <dgm:prSet/>
      <dgm:spPr/>
    </dgm:pt>
    <dgm:pt modelId="{3AB79ED4-728C-4482-A970-5588813372EE}" type="sibTrans" cxnId="{5AEFC293-A947-4BE5-A160-3DCED9DE7BE1}">
      <dgm:prSet/>
      <dgm:spPr/>
    </dgm:pt>
    <dgm:pt modelId="{61B9B54E-E4C1-4BD9-B3C7-EA63337E29B8}">
      <dgm:prSet phldr="0"/>
      <dgm:spPr/>
      <dgm:t>
        <a:bodyPr/>
        <a:lstStyle/>
        <a:p>
          <a:r>
            <a:rPr lang="en-US">
              <a:latin typeface="Arial"/>
              <a:cs typeface="Arial"/>
            </a:rPr>
            <a:t>Moss</a:t>
          </a:r>
        </a:p>
      </dgm:t>
    </dgm:pt>
    <dgm:pt modelId="{A8D150E2-6352-4E73-8AFA-8B6D9749C3C1}" type="parTrans" cxnId="{F826789B-EDA2-4418-9BDD-DB2BB0A9AC41}">
      <dgm:prSet/>
      <dgm:spPr/>
    </dgm:pt>
    <dgm:pt modelId="{8141FC69-4FDB-47F7-AB37-9CF6EE4FFA40}" type="sibTrans" cxnId="{F826789B-EDA2-4418-9BDD-DB2BB0A9AC41}">
      <dgm:prSet/>
      <dgm:spPr/>
    </dgm:pt>
    <dgm:pt modelId="{8B4DD1E8-496F-4D9D-8F7E-12048C106250}">
      <dgm:prSet phldr="0"/>
      <dgm:spPr/>
      <dgm:t>
        <a:bodyPr/>
        <a:lstStyle/>
        <a:p>
          <a:r>
            <a:rPr lang="en-US">
              <a:latin typeface="Arial"/>
              <a:cs typeface="Arial"/>
            </a:rPr>
            <a:t>Trees</a:t>
          </a:r>
        </a:p>
      </dgm:t>
    </dgm:pt>
    <dgm:pt modelId="{A775D574-6C57-4DEA-8264-AD58E87750A5}" type="parTrans" cxnId="{88ACD64B-8BF1-4E40-A27C-6376091B3FF5}">
      <dgm:prSet/>
      <dgm:spPr/>
    </dgm:pt>
    <dgm:pt modelId="{77FC2DDD-1763-4C23-BC7E-019860C9F120}" type="sibTrans" cxnId="{88ACD64B-8BF1-4E40-A27C-6376091B3FF5}">
      <dgm:prSet/>
      <dgm:spPr/>
    </dgm:pt>
    <dgm:pt modelId="{451D7FFD-7A55-42D8-8977-F670C6931605}">
      <dgm:prSet phldr="0"/>
      <dgm:spPr/>
      <dgm:t>
        <a:bodyPr/>
        <a:lstStyle/>
        <a:p>
          <a:r>
            <a:rPr lang="en-US">
              <a:latin typeface="Arial"/>
              <a:cs typeface="Arial"/>
            </a:rPr>
            <a:t>Count</a:t>
          </a:r>
        </a:p>
      </dgm:t>
    </dgm:pt>
    <dgm:pt modelId="{6B8B337C-5354-4C13-BF91-A2E071E7A255}" type="parTrans" cxnId="{953AA404-A719-4FB9-8EF8-DEE0AB6B50F9}">
      <dgm:prSet/>
      <dgm:spPr/>
    </dgm:pt>
    <dgm:pt modelId="{2572084A-0592-41BA-AB1A-63BFC7457F3A}" type="sibTrans" cxnId="{953AA404-A719-4FB9-8EF8-DEE0AB6B50F9}">
      <dgm:prSet/>
      <dgm:spPr/>
    </dgm:pt>
    <dgm:pt modelId="{6B7A29F5-CE18-4531-8B2A-8A92913A5833}">
      <dgm:prSet phldr="0"/>
      <dgm:spPr/>
      <dgm:t>
        <a:bodyPr/>
        <a:lstStyle/>
        <a:p>
          <a:r>
            <a:rPr lang="en-US">
              <a:latin typeface="Arial"/>
              <a:cs typeface="Arial"/>
            </a:rPr>
            <a:t>Radius</a:t>
          </a:r>
        </a:p>
      </dgm:t>
    </dgm:pt>
    <dgm:pt modelId="{66C3B5AE-A15F-4F9F-998C-B66F60C32138}" type="parTrans" cxnId="{76CBC10D-3222-4C52-8C71-0D25FE39CF4D}">
      <dgm:prSet/>
      <dgm:spPr/>
    </dgm:pt>
    <dgm:pt modelId="{C733C586-6E1F-4E6C-B8D5-EDF91084F151}" type="sibTrans" cxnId="{76CBC10D-3222-4C52-8C71-0D25FE39CF4D}">
      <dgm:prSet/>
      <dgm:spPr/>
    </dgm:pt>
    <dgm:pt modelId="{1FA95DB8-113A-426C-90CB-D43895ACFE25}">
      <dgm:prSet phldr="0"/>
      <dgm:spPr/>
      <dgm:t>
        <a:bodyPr/>
        <a:lstStyle/>
        <a:p>
          <a:r>
            <a:rPr lang="en-US">
              <a:latin typeface="Arial"/>
              <a:cs typeface="Arial"/>
            </a:rPr>
            <a:t>Land Fertility</a:t>
          </a:r>
        </a:p>
      </dgm:t>
    </dgm:pt>
    <dgm:pt modelId="{8DDD3084-E0A1-4A73-AE05-F67F8985F82C}" type="parTrans" cxnId="{3D6482BB-CF2C-49F1-86BD-B43233CDBA0F}">
      <dgm:prSet/>
      <dgm:spPr/>
    </dgm:pt>
    <dgm:pt modelId="{37FEFF43-6DD0-4B29-96B9-A53A41DEBE0A}" type="sibTrans" cxnId="{3D6482BB-CF2C-49F1-86BD-B43233CDBA0F}">
      <dgm:prSet/>
      <dgm:spPr/>
    </dgm:pt>
    <dgm:pt modelId="{7B1018D5-380E-4019-9C75-8824933AEDEC}">
      <dgm:prSet phldr="0"/>
      <dgm:spPr/>
      <dgm:t>
        <a:bodyPr/>
        <a:lstStyle/>
        <a:p>
          <a:r>
            <a:rPr lang="en-US">
              <a:latin typeface="Arial"/>
              <a:cs typeface="Arial"/>
            </a:rPr>
            <a:t>Dry land </a:t>
          </a:r>
        </a:p>
      </dgm:t>
    </dgm:pt>
    <dgm:pt modelId="{18CA6BC1-C2CF-47C1-A418-74ED2D4CE3D1}" type="parTrans" cxnId="{8E69C1E3-EF6A-4574-8995-30EC3496DDD3}">
      <dgm:prSet/>
      <dgm:spPr/>
    </dgm:pt>
    <dgm:pt modelId="{4A5740CE-2D96-40F0-A97B-A4DAEB20CB52}" type="sibTrans" cxnId="{8E69C1E3-EF6A-4574-8995-30EC3496DDD3}">
      <dgm:prSet/>
      <dgm:spPr/>
    </dgm:pt>
    <dgm:pt modelId="{86A9A519-9522-4318-B559-42D1A3EC90E2}">
      <dgm:prSet phldr="0"/>
      <dgm:spPr/>
      <dgm:t>
        <a:bodyPr/>
        <a:lstStyle/>
        <a:p>
          <a:r>
            <a:rPr lang="en-US">
              <a:latin typeface="Arial"/>
              <a:cs typeface="Arial"/>
            </a:rPr>
            <a:t>Normal land</a:t>
          </a:r>
        </a:p>
      </dgm:t>
    </dgm:pt>
    <dgm:pt modelId="{97EA7B8C-31C5-4D2E-9295-6B424F06CDF1}" type="parTrans" cxnId="{49C01406-E10E-4D02-B89A-8B66D406943F}">
      <dgm:prSet/>
      <dgm:spPr/>
    </dgm:pt>
    <dgm:pt modelId="{5E72E24C-1064-4C89-B644-79908B634B5F}" type="sibTrans" cxnId="{49C01406-E10E-4D02-B89A-8B66D406943F}">
      <dgm:prSet/>
      <dgm:spPr/>
    </dgm:pt>
    <dgm:pt modelId="{1F1DC683-53BE-4C77-892A-5F4C2A97BA16}" type="pres">
      <dgm:prSet presAssocID="{64D00A25-E226-4E03-9A1F-5CF13C36A322}" presName="linear" presStyleCnt="0">
        <dgm:presLayoutVars>
          <dgm:dir/>
          <dgm:animLvl val="lvl"/>
          <dgm:resizeHandles val="exact"/>
        </dgm:presLayoutVars>
      </dgm:prSet>
      <dgm:spPr/>
    </dgm:pt>
    <dgm:pt modelId="{11213FAC-3A15-4508-BD57-1DCFB4322693}" type="pres">
      <dgm:prSet presAssocID="{25133C7A-61B2-42E8-95F8-28D762281A36}" presName="parentLin" presStyleCnt="0"/>
      <dgm:spPr/>
    </dgm:pt>
    <dgm:pt modelId="{F4CE65B9-D755-4FA3-AF5A-DF12145E3335}" type="pres">
      <dgm:prSet presAssocID="{25133C7A-61B2-42E8-95F8-28D762281A36}" presName="parentLeftMargin" presStyleLbl="node1" presStyleIdx="0" presStyleCnt="3"/>
      <dgm:spPr/>
    </dgm:pt>
    <dgm:pt modelId="{5C620CDB-95CC-4FDD-A115-231ED35906C5}" type="pres">
      <dgm:prSet presAssocID="{25133C7A-61B2-42E8-95F8-28D762281A36}" presName="parentText" presStyleLbl="node1" presStyleIdx="0" presStyleCnt="3">
        <dgm:presLayoutVars>
          <dgm:chMax val="0"/>
          <dgm:bulletEnabled val="1"/>
        </dgm:presLayoutVars>
      </dgm:prSet>
      <dgm:spPr/>
    </dgm:pt>
    <dgm:pt modelId="{84F41FEC-B31D-4F24-BAB1-AE7E5EB282E7}" type="pres">
      <dgm:prSet presAssocID="{25133C7A-61B2-42E8-95F8-28D762281A36}" presName="negativeSpace" presStyleCnt="0"/>
      <dgm:spPr/>
    </dgm:pt>
    <dgm:pt modelId="{2C959F4D-FFEB-4026-9970-F8849BD040A4}" type="pres">
      <dgm:prSet presAssocID="{25133C7A-61B2-42E8-95F8-28D762281A36}" presName="childText" presStyleLbl="conFgAcc1" presStyleIdx="0" presStyleCnt="3">
        <dgm:presLayoutVars>
          <dgm:bulletEnabled val="1"/>
        </dgm:presLayoutVars>
      </dgm:prSet>
      <dgm:spPr/>
    </dgm:pt>
    <dgm:pt modelId="{9EE9386C-6188-43DE-8A9D-347E02CA275C}" type="pres">
      <dgm:prSet presAssocID="{1E55759C-3805-4B3F-8E9F-9A38D4955ACC}" presName="spaceBetweenRectangles" presStyleCnt="0"/>
      <dgm:spPr/>
    </dgm:pt>
    <dgm:pt modelId="{7E184E76-7EB8-4A9C-93FD-81DDA59F8F80}" type="pres">
      <dgm:prSet presAssocID="{8B4DD1E8-496F-4D9D-8F7E-12048C106250}" presName="parentLin" presStyleCnt="0"/>
      <dgm:spPr/>
    </dgm:pt>
    <dgm:pt modelId="{1C5430E5-B5B7-4AEE-B252-FB5E6BBA5264}" type="pres">
      <dgm:prSet presAssocID="{8B4DD1E8-496F-4D9D-8F7E-12048C106250}" presName="parentLeftMargin" presStyleLbl="node1" presStyleIdx="0" presStyleCnt="3"/>
      <dgm:spPr/>
    </dgm:pt>
    <dgm:pt modelId="{81C1D4A7-4A16-42A9-BF92-4C5F26E49B13}" type="pres">
      <dgm:prSet presAssocID="{8B4DD1E8-496F-4D9D-8F7E-12048C106250}" presName="parentText" presStyleLbl="node1" presStyleIdx="1" presStyleCnt="3">
        <dgm:presLayoutVars>
          <dgm:chMax val="0"/>
          <dgm:bulletEnabled val="1"/>
        </dgm:presLayoutVars>
      </dgm:prSet>
      <dgm:spPr/>
    </dgm:pt>
    <dgm:pt modelId="{779A9EA1-C89C-4FF0-9A5B-E27FFF80DE35}" type="pres">
      <dgm:prSet presAssocID="{8B4DD1E8-496F-4D9D-8F7E-12048C106250}" presName="negativeSpace" presStyleCnt="0"/>
      <dgm:spPr/>
    </dgm:pt>
    <dgm:pt modelId="{90E306AF-2DCE-4AC2-95E7-EE5E42D296FD}" type="pres">
      <dgm:prSet presAssocID="{8B4DD1E8-496F-4D9D-8F7E-12048C106250}" presName="childText" presStyleLbl="conFgAcc1" presStyleIdx="1" presStyleCnt="3">
        <dgm:presLayoutVars>
          <dgm:bulletEnabled val="1"/>
        </dgm:presLayoutVars>
      </dgm:prSet>
      <dgm:spPr/>
    </dgm:pt>
    <dgm:pt modelId="{69577E28-0886-4D90-B5E9-EFC1C2FB7E49}" type="pres">
      <dgm:prSet presAssocID="{77FC2DDD-1763-4C23-BC7E-019860C9F120}" presName="spaceBetweenRectangles" presStyleCnt="0"/>
      <dgm:spPr/>
    </dgm:pt>
    <dgm:pt modelId="{197BBE8C-3E04-4F25-ABF9-E65EDE390165}" type="pres">
      <dgm:prSet presAssocID="{1FA95DB8-113A-426C-90CB-D43895ACFE25}" presName="parentLin" presStyleCnt="0"/>
      <dgm:spPr/>
    </dgm:pt>
    <dgm:pt modelId="{78B9C84E-4A0F-46BC-B05B-376E001B9216}" type="pres">
      <dgm:prSet presAssocID="{1FA95DB8-113A-426C-90CB-D43895ACFE25}" presName="parentLeftMargin" presStyleLbl="node1" presStyleIdx="1" presStyleCnt="3"/>
      <dgm:spPr/>
    </dgm:pt>
    <dgm:pt modelId="{D589B115-A62C-4663-8FA6-57131FF3AE0A}" type="pres">
      <dgm:prSet presAssocID="{1FA95DB8-113A-426C-90CB-D43895ACFE25}" presName="parentText" presStyleLbl="node1" presStyleIdx="2" presStyleCnt="3">
        <dgm:presLayoutVars>
          <dgm:chMax val="0"/>
          <dgm:bulletEnabled val="1"/>
        </dgm:presLayoutVars>
      </dgm:prSet>
      <dgm:spPr/>
    </dgm:pt>
    <dgm:pt modelId="{E445636B-92DF-4B84-B5E7-5BBFEB935EAB}" type="pres">
      <dgm:prSet presAssocID="{1FA95DB8-113A-426C-90CB-D43895ACFE25}" presName="negativeSpace" presStyleCnt="0"/>
      <dgm:spPr/>
    </dgm:pt>
    <dgm:pt modelId="{D56CD76C-487D-4A16-861C-BD477201BC19}" type="pres">
      <dgm:prSet presAssocID="{1FA95DB8-113A-426C-90CB-D43895ACFE25}" presName="childText" presStyleLbl="conFgAcc1" presStyleIdx="2" presStyleCnt="3">
        <dgm:presLayoutVars>
          <dgm:bulletEnabled val="1"/>
        </dgm:presLayoutVars>
      </dgm:prSet>
      <dgm:spPr/>
    </dgm:pt>
  </dgm:ptLst>
  <dgm:cxnLst>
    <dgm:cxn modelId="{953AA404-A719-4FB9-8EF8-DEE0AB6B50F9}" srcId="{8B4DD1E8-496F-4D9D-8F7E-12048C106250}" destId="{451D7FFD-7A55-42D8-8977-F670C6931605}" srcOrd="0" destOrd="0" parTransId="{6B8B337C-5354-4C13-BF91-A2E071E7A255}" sibTransId="{2572084A-0592-41BA-AB1A-63BFC7457F3A}"/>
    <dgm:cxn modelId="{49C01406-E10E-4D02-B89A-8B66D406943F}" srcId="{1FA95DB8-113A-426C-90CB-D43895ACFE25}" destId="{86A9A519-9522-4318-B559-42D1A3EC90E2}" srcOrd="1" destOrd="0" parTransId="{97EA7B8C-31C5-4D2E-9295-6B424F06CDF1}" sibTransId="{5E72E24C-1064-4C89-B644-79908B634B5F}"/>
    <dgm:cxn modelId="{76CBC10D-3222-4C52-8C71-0D25FE39CF4D}" srcId="{8B4DD1E8-496F-4D9D-8F7E-12048C106250}" destId="{6B7A29F5-CE18-4531-8B2A-8A92913A5833}" srcOrd="1" destOrd="0" parTransId="{66C3B5AE-A15F-4F9F-998C-B66F60C32138}" sibTransId="{C733C586-6E1F-4E6C-B8D5-EDF91084F151}"/>
    <dgm:cxn modelId="{B03B2819-80E6-4E60-AC67-215214BE4941}" type="presOf" srcId="{7B1018D5-380E-4019-9C75-8824933AEDEC}" destId="{D56CD76C-487D-4A16-861C-BD477201BC19}" srcOrd="0" destOrd="0" presId="urn:microsoft.com/office/officeart/2005/8/layout/list1"/>
    <dgm:cxn modelId="{C5ADAA1C-1EE7-4805-8864-9216F96C6E06}" type="presOf" srcId="{451D7FFD-7A55-42D8-8977-F670C6931605}" destId="{90E306AF-2DCE-4AC2-95E7-EE5E42D296FD}" srcOrd="0" destOrd="0" presId="urn:microsoft.com/office/officeart/2005/8/layout/list1"/>
    <dgm:cxn modelId="{07F4752C-780B-400D-B03F-86B2A030843A}" type="presOf" srcId="{1FA95DB8-113A-426C-90CB-D43895ACFE25}" destId="{D589B115-A62C-4663-8FA6-57131FF3AE0A}" srcOrd="1" destOrd="0" presId="urn:microsoft.com/office/officeart/2005/8/layout/list1"/>
    <dgm:cxn modelId="{D4A6FC33-BBE3-401C-AF1A-6690563A455D}" srcId="{1FA95DB8-113A-426C-90CB-D43895ACFE25}" destId="{730184F1-321C-4860-BFE7-A49DAD52E5AF}" srcOrd="2" destOrd="0" parTransId="{4B057ACC-7048-4162-A134-8A60C62BD53C}" sibTransId="{E848A641-BB41-4687-9976-EC6D04B860F8}"/>
    <dgm:cxn modelId="{D265295B-6BA4-45DD-85E7-123AA7E840DA}" type="presOf" srcId="{64D00A25-E226-4E03-9A1F-5CF13C36A322}" destId="{1F1DC683-53BE-4C77-892A-5F4C2A97BA16}" srcOrd="0" destOrd="0" presId="urn:microsoft.com/office/officeart/2005/8/layout/list1"/>
    <dgm:cxn modelId="{ECF97B4B-0B57-415F-9A04-55D505635824}" type="presOf" srcId="{25133C7A-61B2-42E8-95F8-28D762281A36}" destId="{5C620CDB-95CC-4FDD-A115-231ED35906C5}" srcOrd="1" destOrd="0" presId="urn:microsoft.com/office/officeart/2005/8/layout/list1"/>
    <dgm:cxn modelId="{88ACD64B-8BF1-4E40-A27C-6376091B3FF5}" srcId="{64D00A25-E226-4E03-9A1F-5CF13C36A322}" destId="{8B4DD1E8-496F-4D9D-8F7E-12048C106250}" srcOrd="1" destOrd="0" parTransId="{A775D574-6C57-4DEA-8264-AD58E87750A5}" sibTransId="{77FC2DDD-1763-4C23-BC7E-019860C9F120}"/>
    <dgm:cxn modelId="{1CCE945A-BEA2-413B-AF03-20BA1BEB49E1}" type="presOf" srcId="{6B7A29F5-CE18-4531-8B2A-8A92913A5833}" destId="{90E306AF-2DCE-4AC2-95E7-EE5E42D296FD}" srcOrd="0" destOrd="1" presId="urn:microsoft.com/office/officeart/2005/8/layout/list1"/>
    <dgm:cxn modelId="{FA124D7F-0E38-4A2D-8939-481F7C718897}" type="presOf" srcId="{8B4DD1E8-496F-4D9D-8F7E-12048C106250}" destId="{1C5430E5-B5B7-4AEE-B252-FB5E6BBA5264}" srcOrd="0" destOrd="0" presId="urn:microsoft.com/office/officeart/2005/8/layout/list1"/>
    <dgm:cxn modelId="{5AEFC293-A947-4BE5-A160-3DCED9DE7BE1}" srcId="{25133C7A-61B2-42E8-95F8-28D762281A36}" destId="{301B0BC7-90A6-4F40-865E-E67FFDBB5784}" srcOrd="0" destOrd="0" parTransId="{02E4F019-B151-4C4A-8B55-E0378B03B6BB}" sibTransId="{3AB79ED4-728C-4482-A970-5588813372EE}"/>
    <dgm:cxn modelId="{F826789B-EDA2-4418-9BDD-DB2BB0A9AC41}" srcId="{25133C7A-61B2-42E8-95F8-28D762281A36}" destId="{61B9B54E-E4C1-4BD9-B3C7-EA63337E29B8}" srcOrd="1" destOrd="0" parTransId="{A8D150E2-6352-4E73-8AFA-8B6D9749C3C1}" sibTransId="{8141FC69-4FDB-47F7-AB37-9CF6EE4FFA40}"/>
    <dgm:cxn modelId="{96FE7B9D-F552-4BC3-8AB2-7D745922F401}" type="presOf" srcId="{1FA95DB8-113A-426C-90CB-D43895ACFE25}" destId="{78B9C84E-4A0F-46BC-B05B-376E001B9216}" srcOrd="0" destOrd="0" presId="urn:microsoft.com/office/officeart/2005/8/layout/list1"/>
    <dgm:cxn modelId="{895B099F-3044-4260-AFE2-2E299780B760}" type="presOf" srcId="{301B0BC7-90A6-4F40-865E-E67FFDBB5784}" destId="{2C959F4D-FFEB-4026-9970-F8849BD040A4}" srcOrd="0" destOrd="0" presId="urn:microsoft.com/office/officeart/2005/8/layout/list1"/>
    <dgm:cxn modelId="{EA4D5CAC-2500-4F5B-8E72-5DDA1886BFCE}" type="presOf" srcId="{25133C7A-61B2-42E8-95F8-28D762281A36}" destId="{F4CE65B9-D755-4FA3-AF5A-DF12145E3335}" srcOrd="0" destOrd="0" presId="urn:microsoft.com/office/officeart/2005/8/layout/list1"/>
    <dgm:cxn modelId="{2032CCB8-81D6-47B4-9712-8FE152B38BCF}" type="presOf" srcId="{8B4DD1E8-496F-4D9D-8F7E-12048C106250}" destId="{81C1D4A7-4A16-42A9-BF92-4C5F26E49B13}" srcOrd="1" destOrd="0" presId="urn:microsoft.com/office/officeart/2005/8/layout/list1"/>
    <dgm:cxn modelId="{3D6482BB-CF2C-49F1-86BD-B43233CDBA0F}" srcId="{64D00A25-E226-4E03-9A1F-5CF13C36A322}" destId="{1FA95DB8-113A-426C-90CB-D43895ACFE25}" srcOrd="2" destOrd="0" parTransId="{8DDD3084-E0A1-4A73-AE05-F67F8985F82C}" sibTransId="{37FEFF43-6DD0-4B29-96B9-A53A41DEBE0A}"/>
    <dgm:cxn modelId="{3D68F6C7-FEDD-42EF-9C4C-861F2C6E5726}" type="presOf" srcId="{730184F1-321C-4860-BFE7-A49DAD52E5AF}" destId="{D56CD76C-487D-4A16-861C-BD477201BC19}" srcOrd="0" destOrd="2" presId="urn:microsoft.com/office/officeart/2005/8/layout/list1"/>
    <dgm:cxn modelId="{FF64C3D3-6B18-411C-8940-51389FDB32BF}" type="presOf" srcId="{86A9A519-9522-4318-B559-42D1A3EC90E2}" destId="{D56CD76C-487D-4A16-861C-BD477201BC19}" srcOrd="0" destOrd="1" presId="urn:microsoft.com/office/officeart/2005/8/layout/list1"/>
    <dgm:cxn modelId="{AD9E7FD6-C2CF-404F-8E8D-96F09F370995}" srcId="{64D00A25-E226-4E03-9A1F-5CF13C36A322}" destId="{25133C7A-61B2-42E8-95F8-28D762281A36}" srcOrd="0" destOrd="0" parTransId="{0E54EE63-B5C2-412C-AB52-6C8B624D0551}" sibTransId="{1E55759C-3805-4B3F-8E9F-9A38D4955ACC}"/>
    <dgm:cxn modelId="{8E69C1E3-EF6A-4574-8995-30EC3496DDD3}" srcId="{1FA95DB8-113A-426C-90CB-D43895ACFE25}" destId="{7B1018D5-380E-4019-9C75-8824933AEDEC}" srcOrd="0" destOrd="0" parTransId="{18CA6BC1-C2CF-47C1-A418-74ED2D4CE3D1}" sibTransId="{4A5740CE-2D96-40F0-A97B-A4DAEB20CB52}"/>
    <dgm:cxn modelId="{9CC49CF7-E1A6-42D0-874A-EA6C84641A2C}" type="presOf" srcId="{61B9B54E-E4C1-4BD9-B3C7-EA63337E29B8}" destId="{2C959F4D-FFEB-4026-9970-F8849BD040A4}" srcOrd="0" destOrd="1" presId="urn:microsoft.com/office/officeart/2005/8/layout/list1"/>
    <dgm:cxn modelId="{A8EA25F5-20BE-4B88-8F8D-F0E15255F124}" type="presParOf" srcId="{1F1DC683-53BE-4C77-892A-5F4C2A97BA16}" destId="{11213FAC-3A15-4508-BD57-1DCFB4322693}" srcOrd="0" destOrd="0" presId="urn:microsoft.com/office/officeart/2005/8/layout/list1"/>
    <dgm:cxn modelId="{F91095C6-A710-4436-9803-89F96473E13F}" type="presParOf" srcId="{11213FAC-3A15-4508-BD57-1DCFB4322693}" destId="{F4CE65B9-D755-4FA3-AF5A-DF12145E3335}" srcOrd="0" destOrd="0" presId="urn:microsoft.com/office/officeart/2005/8/layout/list1"/>
    <dgm:cxn modelId="{3B14BDBF-7A11-4209-9A43-8D49F0CE430C}" type="presParOf" srcId="{11213FAC-3A15-4508-BD57-1DCFB4322693}" destId="{5C620CDB-95CC-4FDD-A115-231ED35906C5}" srcOrd="1" destOrd="0" presId="urn:microsoft.com/office/officeart/2005/8/layout/list1"/>
    <dgm:cxn modelId="{9D0659A6-E476-4AB8-8DD7-7E8D5326CE59}" type="presParOf" srcId="{1F1DC683-53BE-4C77-892A-5F4C2A97BA16}" destId="{84F41FEC-B31D-4F24-BAB1-AE7E5EB282E7}" srcOrd="1" destOrd="0" presId="urn:microsoft.com/office/officeart/2005/8/layout/list1"/>
    <dgm:cxn modelId="{4ADA6FF8-06EE-4072-B011-FF3AC781E0B4}" type="presParOf" srcId="{1F1DC683-53BE-4C77-892A-5F4C2A97BA16}" destId="{2C959F4D-FFEB-4026-9970-F8849BD040A4}" srcOrd="2" destOrd="0" presId="urn:microsoft.com/office/officeart/2005/8/layout/list1"/>
    <dgm:cxn modelId="{8750160C-37F3-495C-A11F-9B7DDC2ADB75}" type="presParOf" srcId="{1F1DC683-53BE-4C77-892A-5F4C2A97BA16}" destId="{9EE9386C-6188-43DE-8A9D-347E02CA275C}" srcOrd="3" destOrd="0" presId="urn:microsoft.com/office/officeart/2005/8/layout/list1"/>
    <dgm:cxn modelId="{10363489-9581-454D-A7EC-B6E5259F27D2}" type="presParOf" srcId="{1F1DC683-53BE-4C77-892A-5F4C2A97BA16}" destId="{7E184E76-7EB8-4A9C-93FD-81DDA59F8F80}" srcOrd="4" destOrd="0" presId="urn:microsoft.com/office/officeart/2005/8/layout/list1"/>
    <dgm:cxn modelId="{D2813B5C-3F5D-4895-ABDE-18095562C194}" type="presParOf" srcId="{7E184E76-7EB8-4A9C-93FD-81DDA59F8F80}" destId="{1C5430E5-B5B7-4AEE-B252-FB5E6BBA5264}" srcOrd="0" destOrd="0" presId="urn:microsoft.com/office/officeart/2005/8/layout/list1"/>
    <dgm:cxn modelId="{2E9C625E-1FA2-447D-94AF-E09B3D25C0F3}" type="presParOf" srcId="{7E184E76-7EB8-4A9C-93FD-81DDA59F8F80}" destId="{81C1D4A7-4A16-42A9-BF92-4C5F26E49B13}" srcOrd="1" destOrd="0" presId="urn:microsoft.com/office/officeart/2005/8/layout/list1"/>
    <dgm:cxn modelId="{0CC12477-7F4D-4B86-8588-85507980D6CB}" type="presParOf" srcId="{1F1DC683-53BE-4C77-892A-5F4C2A97BA16}" destId="{779A9EA1-C89C-4FF0-9A5B-E27FFF80DE35}" srcOrd="5" destOrd="0" presId="urn:microsoft.com/office/officeart/2005/8/layout/list1"/>
    <dgm:cxn modelId="{7829CFEF-CC2F-4445-8046-35F6DBFA6FCA}" type="presParOf" srcId="{1F1DC683-53BE-4C77-892A-5F4C2A97BA16}" destId="{90E306AF-2DCE-4AC2-95E7-EE5E42D296FD}" srcOrd="6" destOrd="0" presId="urn:microsoft.com/office/officeart/2005/8/layout/list1"/>
    <dgm:cxn modelId="{752EAF7A-4046-4AB4-92E5-89350A189779}" type="presParOf" srcId="{1F1DC683-53BE-4C77-892A-5F4C2A97BA16}" destId="{69577E28-0886-4D90-B5E9-EFC1C2FB7E49}" srcOrd="7" destOrd="0" presId="urn:microsoft.com/office/officeart/2005/8/layout/list1"/>
    <dgm:cxn modelId="{1B568AA8-3700-47BA-BCFD-3EA7B148955B}" type="presParOf" srcId="{1F1DC683-53BE-4C77-892A-5F4C2A97BA16}" destId="{197BBE8C-3E04-4F25-ABF9-E65EDE390165}" srcOrd="8" destOrd="0" presId="urn:microsoft.com/office/officeart/2005/8/layout/list1"/>
    <dgm:cxn modelId="{B6466E6C-EFB5-4A0D-89B6-7E20A3D3746B}" type="presParOf" srcId="{197BBE8C-3E04-4F25-ABF9-E65EDE390165}" destId="{78B9C84E-4A0F-46BC-B05B-376E001B9216}" srcOrd="0" destOrd="0" presId="urn:microsoft.com/office/officeart/2005/8/layout/list1"/>
    <dgm:cxn modelId="{A811D6EE-A4E0-4ABA-A2E9-086848A3667A}" type="presParOf" srcId="{197BBE8C-3E04-4F25-ABF9-E65EDE390165}" destId="{D589B115-A62C-4663-8FA6-57131FF3AE0A}" srcOrd="1" destOrd="0" presId="urn:microsoft.com/office/officeart/2005/8/layout/list1"/>
    <dgm:cxn modelId="{5DFAD07E-9DB9-401D-93D5-C17CD317D53B}" type="presParOf" srcId="{1F1DC683-53BE-4C77-892A-5F4C2A97BA16}" destId="{E445636B-92DF-4B84-B5E7-5BBFEB935EAB}" srcOrd="9" destOrd="0" presId="urn:microsoft.com/office/officeart/2005/8/layout/list1"/>
    <dgm:cxn modelId="{15E897D0-91DB-442C-82C4-F391418B5EF0}" type="presParOf" srcId="{1F1DC683-53BE-4C77-892A-5F4C2A97BA16}" destId="{D56CD76C-487D-4A16-861C-BD477201BC19}" srcOrd="10" destOrd="0" presId="urn:microsoft.com/office/officeart/2005/8/layout/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4CA89C3-742B-4E82-B2FA-85C66D03A8A8}" type="doc">
      <dgm:prSet loTypeId="urn:microsoft.com/office/officeart/2005/8/layout/list1" loCatId="list" qsTypeId="urn:microsoft.com/office/officeart/2005/8/quickstyle/simple1" qsCatId="simple" csTypeId="urn:microsoft.com/office/officeart/2005/8/colors/accent4_2" csCatId="accent4" phldr="1"/>
      <dgm:spPr/>
      <dgm:t>
        <a:bodyPr/>
        <a:lstStyle/>
        <a:p>
          <a:endParaRPr lang="en-US"/>
        </a:p>
      </dgm:t>
    </dgm:pt>
    <dgm:pt modelId="{839DC695-3037-4D60-A309-B5446D7672ED}">
      <dgm:prSet phldrT="[Text]" phldr="0"/>
      <dgm:spPr/>
      <dgm:t>
        <a:bodyPr/>
        <a:lstStyle/>
        <a:p>
          <a:pPr rtl="0"/>
          <a:r>
            <a:rPr lang="en-US">
              <a:latin typeface="Calibri Light" panose="020F0302020204030204"/>
            </a:rPr>
            <a:t>Moss Agent Class</a:t>
          </a:r>
          <a:endParaRPr lang="en-US"/>
        </a:p>
      </dgm:t>
    </dgm:pt>
    <dgm:pt modelId="{96E2290F-106B-4532-91B5-1BF0F6B0DE4F}" type="parTrans" cxnId="{3D379EB4-6DF6-4E5C-880D-2CC40E91BEEF}">
      <dgm:prSet/>
      <dgm:spPr/>
      <dgm:t>
        <a:bodyPr/>
        <a:lstStyle/>
        <a:p>
          <a:endParaRPr lang="en-US"/>
        </a:p>
      </dgm:t>
    </dgm:pt>
    <dgm:pt modelId="{7CA36F11-0DE5-4823-BB1C-542CD1718E23}" type="sibTrans" cxnId="{3D379EB4-6DF6-4E5C-880D-2CC40E91BEEF}">
      <dgm:prSet/>
      <dgm:spPr/>
      <dgm:t>
        <a:bodyPr/>
        <a:lstStyle/>
        <a:p>
          <a:endParaRPr lang="en-US"/>
        </a:p>
      </dgm:t>
    </dgm:pt>
    <dgm:pt modelId="{D49E8741-EAFC-4052-B271-D3E06265CF01}">
      <dgm:prSet phldrT="[Text]" phldr="0"/>
      <dgm:spPr/>
      <dgm:t>
        <a:bodyPr/>
        <a:lstStyle/>
        <a:p>
          <a:r>
            <a:rPr lang="en-US">
              <a:latin typeface="Calibri Light" panose="020F0302020204030204"/>
            </a:rPr>
            <a:t>Position</a:t>
          </a:r>
          <a:endParaRPr lang="en-US"/>
        </a:p>
      </dgm:t>
    </dgm:pt>
    <dgm:pt modelId="{9CD791BC-D191-4305-897A-7F81BB7D812E}" type="parTrans" cxnId="{E7CEF6D6-7756-49E0-9A3E-D6C9430F8755}">
      <dgm:prSet/>
      <dgm:spPr/>
      <dgm:t>
        <a:bodyPr/>
        <a:lstStyle/>
        <a:p>
          <a:endParaRPr lang="en-US"/>
        </a:p>
      </dgm:t>
    </dgm:pt>
    <dgm:pt modelId="{A64DB708-9553-43D2-A879-D921E782916B}" type="sibTrans" cxnId="{E7CEF6D6-7756-49E0-9A3E-D6C9430F8755}">
      <dgm:prSet/>
      <dgm:spPr/>
      <dgm:t>
        <a:bodyPr/>
        <a:lstStyle/>
        <a:p>
          <a:endParaRPr lang="en-US"/>
        </a:p>
      </dgm:t>
    </dgm:pt>
    <dgm:pt modelId="{D0EBAE6E-F20E-4C2D-97EA-3B352D725F9F}">
      <dgm:prSet phldrT="[Text]" phldr="0"/>
      <dgm:spPr/>
      <dgm:t>
        <a:bodyPr/>
        <a:lstStyle/>
        <a:p>
          <a:pPr rtl="0"/>
          <a:r>
            <a:rPr lang="en-US">
              <a:latin typeface="Calibri Light" panose="020F0302020204030204"/>
            </a:rPr>
            <a:t>Growth rate</a:t>
          </a:r>
          <a:endParaRPr lang="en-US"/>
        </a:p>
      </dgm:t>
    </dgm:pt>
    <dgm:pt modelId="{1A53B312-C27C-49C2-B18C-9DDD228B8C20}" type="parTrans" cxnId="{41EDFDEF-D39C-4A92-ADCB-A77A04E48B72}">
      <dgm:prSet/>
      <dgm:spPr/>
      <dgm:t>
        <a:bodyPr/>
        <a:lstStyle/>
        <a:p>
          <a:endParaRPr lang="en-US"/>
        </a:p>
      </dgm:t>
    </dgm:pt>
    <dgm:pt modelId="{9D483B0B-0498-42EB-900B-DEB22A1266D0}" type="sibTrans" cxnId="{41EDFDEF-D39C-4A92-ADCB-A77A04E48B72}">
      <dgm:prSet/>
      <dgm:spPr/>
      <dgm:t>
        <a:bodyPr/>
        <a:lstStyle/>
        <a:p>
          <a:endParaRPr lang="en-US"/>
        </a:p>
      </dgm:t>
    </dgm:pt>
    <dgm:pt modelId="{139BA471-7BD3-4A7D-992F-224F8565EE85}">
      <dgm:prSet phldr="0"/>
      <dgm:spPr/>
      <dgm:t>
        <a:bodyPr/>
        <a:lstStyle/>
        <a:p>
          <a:pPr rtl="0"/>
          <a:r>
            <a:rPr lang="en-US">
              <a:latin typeface="Calibri Light" panose="020F0302020204030204"/>
            </a:rPr>
            <a:t>Grows on:</a:t>
          </a:r>
        </a:p>
      </dgm:t>
    </dgm:pt>
    <dgm:pt modelId="{2F0ECF33-2583-4710-BF3C-F46C0C061C20}" type="parTrans" cxnId="{44911690-61C7-4925-9CB9-9CD9B0E9E2F3}">
      <dgm:prSet/>
      <dgm:spPr/>
    </dgm:pt>
    <dgm:pt modelId="{7FADE165-BF75-4C7F-9926-C75A4B1AA535}" type="sibTrans" cxnId="{44911690-61C7-4925-9CB9-9CD9B0E9E2F3}">
      <dgm:prSet/>
      <dgm:spPr/>
    </dgm:pt>
    <dgm:pt modelId="{E23D28EF-4C83-4D0C-B8FC-CDC2B5B0CC15}">
      <dgm:prSet phldr="0"/>
      <dgm:spPr/>
      <dgm:t>
        <a:bodyPr/>
        <a:lstStyle/>
        <a:p>
          <a:pPr rtl="0"/>
          <a:r>
            <a:rPr lang="en-US">
              <a:latin typeface="Calibri Light" panose="020F0302020204030204"/>
            </a:rPr>
            <a:t>All land</a:t>
          </a:r>
        </a:p>
      </dgm:t>
    </dgm:pt>
    <dgm:pt modelId="{FDA0D71E-DDF8-4D22-B6AB-546874F9723E}" type="parTrans" cxnId="{D3F687BB-1809-4829-A5B0-471FA702F5D8}">
      <dgm:prSet/>
      <dgm:spPr/>
    </dgm:pt>
    <dgm:pt modelId="{B71CF838-3133-4A1F-9E57-5DC4841F935C}" type="sibTrans" cxnId="{D3F687BB-1809-4829-A5B0-471FA702F5D8}">
      <dgm:prSet/>
      <dgm:spPr/>
    </dgm:pt>
    <dgm:pt modelId="{8FB50E56-30ED-4DA8-9B4C-22763660EE27}">
      <dgm:prSet phldr="0"/>
      <dgm:spPr/>
      <dgm:t>
        <a:bodyPr/>
        <a:lstStyle/>
        <a:p>
          <a:pPr rtl="0"/>
          <a:r>
            <a:rPr lang="en-US">
              <a:latin typeface="Calibri Light" panose="020F0302020204030204"/>
            </a:rPr>
            <a:t>Weed Agent Class</a:t>
          </a:r>
        </a:p>
      </dgm:t>
    </dgm:pt>
    <dgm:pt modelId="{8A82107B-AF5B-40AF-8380-01BB2241A6E7}" type="parTrans" cxnId="{6A661CBF-D8B1-4FC3-BC63-8E956D9765B9}">
      <dgm:prSet/>
      <dgm:spPr/>
    </dgm:pt>
    <dgm:pt modelId="{6C6CF256-E3FF-48B9-AB6D-8CABAE6550FB}" type="sibTrans" cxnId="{6A661CBF-D8B1-4FC3-BC63-8E956D9765B9}">
      <dgm:prSet/>
      <dgm:spPr/>
    </dgm:pt>
    <dgm:pt modelId="{A2420193-FE00-4120-A5C2-C05FC95D6733}">
      <dgm:prSet phldr="0"/>
      <dgm:spPr/>
      <dgm:t>
        <a:bodyPr/>
        <a:lstStyle/>
        <a:p>
          <a:pPr rtl="0"/>
          <a:r>
            <a:rPr lang="en-US">
              <a:latin typeface="Calibri Light" panose="020F0302020204030204"/>
            </a:rPr>
            <a:t>Inherited from Moss Class</a:t>
          </a:r>
        </a:p>
      </dgm:t>
    </dgm:pt>
    <dgm:pt modelId="{9648C68C-E8EB-43D2-8C9B-77A105A059D9}" type="parTrans" cxnId="{A31BB812-2A17-4DCD-8108-B1B09BAC1773}">
      <dgm:prSet/>
      <dgm:spPr/>
    </dgm:pt>
    <dgm:pt modelId="{CB596383-C512-4B41-A51F-6DDFF4118C6D}" type="sibTrans" cxnId="{A31BB812-2A17-4DCD-8108-B1B09BAC1773}">
      <dgm:prSet/>
      <dgm:spPr/>
    </dgm:pt>
    <dgm:pt modelId="{968323D0-A7E1-45CC-B3D5-CD2EF7809C41}">
      <dgm:prSet phldr="0"/>
      <dgm:spPr/>
      <dgm:t>
        <a:bodyPr/>
        <a:lstStyle/>
        <a:p>
          <a:pPr rtl="0"/>
          <a:r>
            <a:rPr lang="en-US">
              <a:latin typeface="Calibri Light" panose="020F0302020204030204"/>
            </a:rPr>
            <a:t>Grows on:</a:t>
          </a:r>
        </a:p>
      </dgm:t>
    </dgm:pt>
    <dgm:pt modelId="{AF6183E9-D187-4987-ADB8-8E6721CBCA76}" type="parTrans" cxnId="{05287E8A-5558-4F8C-81EA-655CA68E34E3}">
      <dgm:prSet/>
      <dgm:spPr/>
    </dgm:pt>
    <dgm:pt modelId="{B63AC131-566F-426A-B728-76CB2AD40C61}" type="sibTrans" cxnId="{05287E8A-5558-4F8C-81EA-655CA68E34E3}">
      <dgm:prSet/>
      <dgm:spPr/>
    </dgm:pt>
    <dgm:pt modelId="{73838D84-1003-408E-BF23-9E203131CB50}">
      <dgm:prSet phldr="0"/>
      <dgm:spPr/>
      <dgm:t>
        <a:bodyPr/>
        <a:lstStyle/>
        <a:p>
          <a:r>
            <a:rPr lang="en-US">
              <a:latin typeface="Calibri Light" panose="020F0302020204030204"/>
            </a:rPr>
            <a:t>Moss</a:t>
          </a:r>
        </a:p>
      </dgm:t>
    </dgm:pt>
    <dgm:pt modelId="{0889C6AC-7367-4C7F-A7C2-CE4C22A757CE}" type="parTrans" cxnId="{662C98B7-F544-47A6-895F-A6F337DDEB79}">
      <dgm:prSet/>
      <dgm:spPr/>
    </dgm:pt>
    <dgm:pt modelId="{F9A9FF18-ECFD-4E02-A15F-FB921AA83925}" type="sibTrans" cxnId="{662C98B7-F544-47A6-895F-A6F337DDEB79}">
      <dgm:prSet/>
      <dgm:spPr/>
    </dgm:pt>
    <dgm:pt modelId="{3353779E-188C-4322-B63A-CD8FE20290BF}">
      <dgm:prSet phldr="0"/>
      <dgm:spPr/>
      <dgm:t>
        <a:bodyPr/>
        <a:lstStyle/>
        <a:p>
          <a:pPr rtl="0"/>
          <a:r>
            <a:rPr lang="en-US">
              <a:latin typeface="Calibri Light" panose="020F0302020204030204"/>
            </a:rPr>
            <a:t>Fertile land</a:t>
          </a:r>
        </a:p>
      </dgm:t>
    </dgm:pt>
    <dgm:pt modelId="{E2DA0241-EE9B-40B0-8EA9-BE4CCD43F49C}" type="parTrans" cxnId="{86EC7B3A-77AD-4831-92B1-601E7741A39E}">
      <dgm:prSet/>
      <dgm:spPr/>
    </dgm:pt>
    <dgm:pt modelId="{06087388-07AF-4DF3-80BB-54E17F209015}" type="sibTrans" cxnId="{86EC7B3A-77AD-4831-92B1-601E7741A39E}">
      <dgm:prSet/>
      <dgm:spPr/>
    </dgm:pt>
    <dgm:pt modelId="{F7743AE9-344F-4D56-A375-0A759855C051}">
      <dgm:prSet phldr="0"/>
      <dgm:spPr/>
      <dgm:t>
        <a:bodyPr/>
        <a:lstStyle/>
        <a:p>
          <a:pPr rtl="0"/>
          <a:r>
            <a:rPr lang="en-US">
              <a:latin typeface="Calibri Light" panose="020F0302020204030204"/>
            </a:rPr>
            <a:t>Normal land</a:t>
          </a:r>
        </a:p>
      </dgm:t>
    </dgm:pt>
    <dgm:pt modelId="{684EC3E7-2CD1-4E58-B75E-CEDCAB1C3FD4}" type="parTrans" cxnId="{83C6240E-2655-4B0E-A343-9FADEA2D16BD}">
      <dgm:prSet/>
      <dgm:spPr/>
    </dgm:pt>
    <dgm:pt modelId="{02A83999-8707-41C5-9A64-A5588D03D5C5}" type="sibTrans" cxnId="{83C6240E-2655-4B0E-A343-9FADEA2D16BD}">
      <dgm:prSet/>
      <dgm:spPr/>
    </dgm:pt>
    <dgm:pt modelId="{42A70744-112D-4140-98ED-3BEE18EB674D}">
      <dgm:prSet phldr="0"/>
      <dgm:spPr/>
      <dgm:t>
        <a:bodyPr/>
        <a:lstStyle/>
        <a:p>
          <a:pPr rtl="0"/>
          <a:r>
            <a:rPr lang="en-US">
              <a:latin typeface="Calibri Light" panose="020F0302020204030204"/>
            </a:rPr>
            <a:t>Environment Class</a:t>
          </a:r>
        </a:p>
      </dgm:t>
    </dgm:pt>
    <dgm:pt modelId="{613662A5-C1D7-42C7-8E01-877D8CA4EF5C}" type="parTrans" cxnId="{EF1B7DF8-0132-416B-9D8B-EBBCEF3CC8ED}">
      <dgm:prSet/>
      <dgm:spPr/>
    </dgm:pt>
    <dgm:pt modelId="{79B23118-9538-4CDD-A34B-ED40D9755078}" type="sibTrans" cxnId="{EF1B7DF8-0132-416B-9D8B-EBBCEF3CC8ED}">
      <dgm:prSet/>
      <dgm:spPr/>
    </dgm:pt>
    <dgm:pt modelId="{F9B6FAF9-2C2D-4FC0-8557-4010910F9189}">
      <dgm:prSet phldr="0"/>
      <dgm:spPr/>
      <dgm:t>
        <a:bodyPr/>
        <a:lstStyle/>
        <a:p>
          <a:pPr rtl="0"/>
          <a:r>
            <a:rPr lang="en-US">
              <a:latin typeface="Calibri Light" panose="020F0302020204030204"/>
            </a:rPr>
            <a:t>Tree count</a:t>
          </a:r>
        </a:p>
      </dgm:t>
    </dgm:pt>
    <dgm:pt modelId="{31CB41C9-1B34-4950-ACE4-82F21BA4B694}" type="parTrans" cxnId="{10687892-B84E-4CEA-A65D-F8BBA9D6FD88}">
      <dgm:prSet/>
      <dgm:spPr/>
    </dgm:pt>
    <dgm:pt modelId="{67DB2903-3E30-4AB9-BC38-3F8876E062AD}" type="sibTrans" cxnId="{10687892-B84E-4CEA-A65D-F8BBA9D6FD88}">
      <dgm:prSet/>
      <dgm:spPr/>
    </dgm:pt>
    <dgm:pt modelId="{52257184-5B52-4186-BD07-36F6ED6B9FBA}">
      <dgm:prSet phldr="0"/>
      <dgm:spPr/>
      <dgm:t>
        <a:bodyPr/>
        <a:lstStyle/>
        <a:p>
          <a:pPr rtl="0"/>
          <a:r>
            <a:rPr lang="en-US">
              <a:latin typeface="Calibri Light" panose="020F0302020204030204"/>
            </a:rPr>
            <a:t>Tree radius</a:t>
          </a:r>
        </a:p>
      </dgm:t>
    </dgm:pt>
    <dgm:pt modelId="{0E179B66-03C4-4DA3-A41F-01D27911AA4A}" type="parTrans" cxnId="{A8940B0F-CB59-4449-82AB-71614057CAF4}">
      <dgm:prSet/>
      <dgm:spPr/>
    </dgm:pt>
    <dgm:pt modelId="{1F99AB7E-56DA-47B5-AEDC-60EF72AAA26C}" type="sibTrans" cxnId="{A8940B0F-CB59-4449-82AB-71614057CAF4}">
      <dgm:prSet/>
      <dgm:spPr/>
    </dgm:pt>
    <dgm:pt modelId="{F6A32DAB-B112-462E-A008-402AD5490080}">
      <dgm:prSet phldr="0"/>
      <dgm:spPr/>
      <dgm:t>
        <a:bodyPr/>
        <a:lstStyle/>
        <a:p>
          <a:pPr rtl="0"/>
          <a:r>
            <a:rPr lang="en-US">
              <a:latin typeface="Calibri Light" panose="020F0302020204030204"/>
            </a:rPr>
            <a:t>Land fertility</a:t>
          </a:r>
        </a:p>
      </dgm:t>
    </dgm:pt>
    <dgm:pt modelId="{A0A14B82-285B-43F3-B2DE-92D52393A050}" type="parTrans" cxnId="{D2B24F12-5FD2-4994-AE94-A5D5FE7CCE6F}">
      <dgm:prSet/>
      <dgm:spPr/>
    </dgm:pt>
    <dgm:pt modelId="{4DCBCDB7-0FD2-4ED3-BCB5-03B1B80BF39C}" type="sibTrans" cxnId="{D2B24F12-5FD2-4994-AE94-A5D5FE7CCE6F}">
      <dgm:prSet/>
      <dgm:spPr/>
    </dgm:pt>
    <dgm:pt modelId="{793098B1-B64C-4A30-8CA2-3E0430CB3ED9}" type="pres">
      <dgm:prSet presAssocID="{84CA89C3-742B-4E82-B2FA-85C66D03A8A8}" presName="linear" presStyleCnt="0">
        <dgm:presLayoutVars>
          <dgm:dir/>
          <dgm:animLvl val="lvl"/>
          <dgm:resizeHandles val="exact"/>
        </dgm:presLayoutVars>
      </dgm:prSet>
      <dgm:spPr/>
    </dgm:pt>
    <dgm:pt modelId="{B40FD551-2037-461D-9A51-3A71E6622FEB}" type="pres">
      <dgm:prSet presAssocID="{839DC695-3037-4D60-A309-B5446D7672ED}" presName="parentLin" presStyleCnt="0"/>
      <dgm:spPr/>
    </dgm:pt>
    <dgm:pt modelId="{D9E10B07-D7EE-46F4-B0AC-2DA2565AC2C0}" type="pres">
      <dgm:prSet presAssocID="{839DC695-3037-4D60-A309-B5446D7672ED}" presName="parentLeftMargin" presStyleLbl="node1" presStyleIdx="0" presStyleCnt="3"/>
      <dgm:spPr/>
    </dgm:pt>
    <dgm:pt modelId="{AA514EA8-4E04-4205-931A-ED6C873AD977}" type="pres">
      <dgm:prSet presAssocID="{839DC695-3037-4D60-A309-B5446D7672ED}" presName="parentText" presStyleLbl="node1" presStyleIdx="0" presStyleCnt="3">
        <dgm:presLayoutVars>
          <dgm:chMax val="0"/>
          <dgm:bulletEnabled val="1"/>
        </dgm:presLayoutVars>
      </dgm:prSet>
      <dgm:spPr/>
    </dgm:pt>
    <dgm:pt modelId="{A56AA205-3B28-4BB6-8367-099445DE6BFF}" type="pres">
      <dgm:prSet presAssocID="{839DC695-3037-4D60-A309-B5446D7672ED}" presName="negativeSpace" presStyleCnt="0"/>
      <dgm:spPr/>
    </dgm:pt>
    <dgm:pt modelId="{0E19B41B-98BB-4C40-ADF1-5E9A38A858F1}" type="pres">
      <dgm:prSet presAssocID="{839DC695-3037-4D60-A309-B5446D7672ED}" presName="childText" presStyleLbl="conFgAcc1" presStyleIdx="0" presStyleCnt="3">
        <dgm:presLayoutVars>
          <dgm:bulletEnabled val="1"/>
        </dgm:presLayoutVars>
      </dgm:prSet>
      <dgm:spPr/>
    </dgm:pt>
    <dgm:pt modelId="{A2248099-BDD0-4268-A28E-E364FB66E845}" type="pres">
      <dgm:prSet presAssocID="{7CA36F11-0DE5-4823-BB1C-542CD1718E23}" presName="spaceBetweenRectangles" presStyleCnt="0"/>
      <dgm:spPr/>
    </dgm:pt>
    <dgm:pt modelId="{C4E4DF6B-6D31-4482-A9D3-1D644CC90D0C}" type="pres">
      <dgm:prSet presAssocID="{8FB50E56-30ED-4DA8-9B4C-22763660EE27}" presName="parentLin" presStyleCnt="0"/>
      <dgm:spPr/>
    </dgm:pt>
    <dgm:pt modelId="{23093A64-935C-4A73-8307-7ABEB594C8FD}" type="pres">
      <dgm:prSet presAssocID="{8FB50E56-30ED-4DA8-9B4C-22763660EE27}" presName="parentLeftMargin" presStyleLbl="node1" presStyleIdx="0" presStyleCnt="3"/>
      <dgm:spPr/>
    </dgm:pt>
    <dgm:pt modelId="{48237590-7225-4711-AF6E-F7C04A34C157}" type="pres">
      <dgm:prSet presAssocID="{8FB50E56-30ED-4DA8-9B4C-22763660EE27}" presName="parentText" presStyleLbl="node1" presStyleIdx="1" presStyleCnt="3">
        <dgm:presLayoutVars>
          <dgm:chMax val="0"/>
          <dgm:bulletEnabled val="1"/>
        </dgm:presLayoutVars>
      </dgm:prSet>
      <dgm:spPr/>
    </dgm:pt>
    <dgm:pt modelId="{D38906B5-08A3-4AD4-9013-9237663FD86D}" type="pres">
      <dgm:prSet presAssocID="{8FB50E56-30ED-4DA8-9B4C-22763660EE27}" presName="negativeSpace" presStyleCnt="0"/>
      <dgm:spPr/>
    </dgm:pt>
    <dgm:pt modelId="{9B403C37-6D9B-4889-A5D1-9B1C40FF5A80}" type="pres">
      <dgm:prSet presAssocID="{8FB50E56-30ED-4DA8-9B4C-22763660EE27}" presName="childText" presStyleLbl="conFgAcc1" presStyleIdx="1" presStyleCnt="3">
        <dgm:presLayoutVars>
          <dgm:bulletEnabled val="1"/>
        </dgm:presLayoutVars>
      </dgm:prSet>
      <dgm:spPr/>
    </dgm:pt>
    <dgm:pt modelId="{06FBA27C-8209-481E-A97C-BA2BD7E5D995}" type="pres">
      <dgm:prSet presAssocID="{6C6CF256-E3FF-48B9-AB6D-8CABAE6550FB}" presName="spaceBetweenRectangles" presStyleCnt="0"/>
      <dgm:spPr/>
    </dgm:pt>
    <dgm:pt modelId="{4F7B6D6C-FC37-4C93-B4F1-51991EBE0BD0}" type="pres">
      <dgm:prSet presAssocID="{42A70744-112D-4140-98ED-3BEE18EB674D}" presName="parentLin" presStyleCnt="0"/>
      <dgm:spPr/>
    </dgm:pt>
    <dgm:pt modelId="{B954E1D1-E7D7-4B1B-B78B-85E1612C3CFA}" type="pres">
      <dgm:prSet presAssocID="{42A70744-112D-4140-98ED-3BEE18EB674D}" presName="parentLeftMargin" presStyleLbl="node1" presStyleIdx="1" presStyleCnt="3"/>
      <dgm:spPr/>
    </dgm:pt>
    <dgm:pt modelId="{404E9B3E-9518-4980-A9A0-359CEABF51E0}" type="pres">
      <dgm:prSet presAssocID="{42A70744-112D-4140-98ED-3BEE18EB674D}" presName="parentText" presStyleLbl="node1" presStyleIdx="2" presStyleCnt="3">
        <dgm:presLayoutVars>
          <dgm:chMax val="0"/>
          <dgm:bulletEnabled val="1"/>
        </dgm:presLayoutVars>
      </dgm:prSet>
      <dgm:spPr/>
    </dgm:pt>
    <dgm:pt modelId="{29F8580E-4950-4ECF-9816-89205F8D97F8}" type="pres">
      <dgm:prSet presAssocID="{42A70744-112D-4140-98ED-3BEE18EB674D}" presName="negativeSpace" presStyleCnt="0"/>
      <dgm:spPr/>
    </dgm:pt>
    <dgm:pt modelId="{BD5571E1-F4A6-4A2A-8493-D22F311DD578}" type="pres">
      <dgm:prSet presAssocID="{42A70744-112D-4140-98ED-3BEE18EB674D}" presName="childText" presStyleLbl="conFgAcc1" presStyleIdx="2" presStyleCnt="3">
        <dgm:presLayoutVars>
          <dgm:bulletEnabled val="1"/>
        </dgm:presLayoutVars>
      </dgm:prSet>
      <dgm:spPr/>
    </dgm:pt>
  </dgm:ptLst>
  <dgm:cxnLst>
    <dgm:cxn modelId="{12B1F80A-B73D-4789-BAF5-96CB8B574D93}" type="presOf" srcId="{8FB50E56-30ED-4DA8-9B4C-22763660EE27}" destId="{48237590-7225-4711-AF6E-F7C04A34C157}" srcOrd="1" destOrd="0" presId="urn:microsoft.com/office/officeart/2005/8/layout/list1"/>
    <dgm:cxn modelId="{83C6240E-2655-4B0E-A343-9FADEA2D16BD}" srcId="{968323D0-A7E1-45CC-B3D5-CD2EF7809C41}" destId="{F7743AE9-344F-4D56-A375-0A759855C051}" srcOrd="2" destOrd="0" parTransId="{684EC3E7-2CD1-4E58-B75E-CEDCAB1C3FD4}" sibTransId="{02A83999-8707-41C5-9A64-A5588D03D5C5}"/>
    <dgm:cxn modelId="{A8940B0F-CB59-4449-82AB-71614057CAF4}" srcId="{42A70744-112D-4140-98ED-3BEE18EB674D}" destId="{52257184-5B52-4186-BD07-36F6ED6B9FBA}" srcOrd="1" destOrd="0" parTransId="{0E179B66-03C4-4DA3-A41F-01D27911AA4A}" sibTransId="{1F99AB7E-56DA-47B5-AEDC-60EF72AAA26C}"/>
    <dgm:cxn modelId="{D2B24F12-5FD2-4994-AE94-A5D5FE7CCE6F}" srcId="{42A70744-112D-4140-98ED-3BEE18EB674D}" destId="{F6A32DAB-B112-462E-A008-402AD5490080}" srcOrd="2" destOrd="0" parTransId="{A0A14B82-285B-43F3-B2DE-92D52393A050}" sibTransId="{4DCBCDB7-0FD2-4ED3-BCB5-03B1B80BF39C}"/>
    <dgm:cxn modelId="{A31BB812-2A17-4DCD-8108-B1B09BAC1773}" srcId="{8FB50E56-30ED-4DA8-9B4C-22763660EE27}" destId="{A2420193-FE00-4120-A5C2-C05FC95D6733}" srcOrd="0" destOrd="0" parTransId="{9648C68C-E8EB-43D2-8C9B-77A105A059D9}" sibTransId="{CB596383-C512-4B41-A51F-6DDFF4118C6D}"/>
    <dgm:cxn modelId="{C248C91D-5403-4F66-A019-FD8E6E1AAE09}" type="presOf" srcId="{F7743AE9-344F-4D56-A375-0A759855C051}" destId="{9B403C37-6D9B-4889-A5D1-9B1C40FF5A80}" srcOrd="0" destOrd="4" presId="urn:microsoft.com/office/officeart/2005/8/layout/list1"/>
    <dgm:cxn modelId="{2B1F0E20-E660-46E8-B508-F952ADAEB449}" type="presOf" srcId="{E23D28EF-4C83-4D0C-B8FC-CDC2B5B0CC15}" destId="{0E19B41B-98BB-4C40-ADF1-5E9A38A858F1}" srcOrd="0" destOrd="3" presId="urn:microsoft.com/office/officeart/2005/8/layout/list1"/>
    <dgm:cxn modelId="{A4187635-C2AE-44CB-90B2-6FBE69043B59}" type="presOf" srcId="{8FB50E56-30ED-4DA8-9B4C-22763660EE27}" destId="{23093A64-935C-4A73-8307-7ABEB594C8FD}" srcOrd="0" destOrd="0" presId="urn:microsoft.com/office/officeart/2005/8/layout/list1"/>
    <dgm:cxn modelId="{86EC7B3A-77AD-4831-92B1-601E7741A39E}" srcId="{968323D0-A7E1-45CC-B3D5-CD2EF7809C41}" destId="{3353779E-188C-4322-B63A-CD8FE20290BF}" srcOrd="1" destOrd="0" parTransId="{E2DA0241-EE9B-40B0-8EA9-BE4CCD43F49C}" sibTransId="{06087388-07AF-4DF3-80BB-54E17F209015}"/>
    <dgm:cxn modelId="{BAC00467-6C5B-4BDB-B671-F2A4F7649DA6}" type="presOf" srcId="{52257184-5B52-4186-BD07-36F6ED6B9FBA}" destId="{BD5571E1-F4A6-4A2A-8493-D22F311DD578}" srcOrd="0" destOrd="1" presId="urn:microsoft.com/office/officeart/2005/8/layout/list1"/>
    <dgm:cxn modelId="{C50B4D67-4A68-4BE8-84F7-F5F86DE1471B}" type="presOf" srcId="{839DC695-3037-4D60-A309-B5446D7672ED}" destId="{D9E10B07-D7EE-46F4-B0AC-2DA2565AC2C0}" srcOrd="0" destOrd="0" presId="urn:microsoft.com/office/officeart/2005/8/layout/list1"/>
    <dgm:cxn modelId="{4C377667-F17C-42C5-B7A5-F13B985029FA}" type="presOf" srcId="{A2420193-FE00-4120-A5C2-C05FC95D6733}" destId="{9B403C37-6D9B-4889-A5D1-9B1C40FF5A80}" srcOrd="0" destOrd="0" presId="urn:microsoft.com/office/officeart/2005/8/layout/list1"/>
    <dgm:cxn modelId="{3F4DAB4B-D48B-4A45-89CE-6330D988559F}" type="presOf" srcId="{968323D0-A7E1-45CC-B3D5-CD2EF7809C41}" destId="{9B403C37-6D9B-4889-A5D1-9B1C40FF5A80}" srcOrd="0" destOrd="1" presId="urn:microsoft.com/office/officeart/2005/8/layout/list1"/>
    <dgm:cxn modelId="{D81E006E-AC01-48F0-AA4C-45EE6D632DFC}" type="presOf" srcId="{42A70744-112D-4140-98ED-3BEE18EB674D}" destId="{404E9B3E-9518-4980-A9A0-359CEABF51E0}" srcOrd="1" destOrd="0" presId="urn:microsoft.com/office/officeart/2005/8/layout/list1"/>
    <dgm:cxn modelId="{AF11A250-4CC2-4F13-AA7C-3AA88E7BC4C4}" type="presOf" srcId="{3353779E-188C-4322-B63A-CD8FE20290BF}" destId="{9B403C37-6D9B-4889-A5D1-9B1C40FF5A80}" srcOrd="0" destOrd="3" presId="urn:microsoft.com/office/officeart/2005/8/layout/list1"/>
    <dgm:cxn modelId="{7B6CA759-0E6B-4F61-A512-B179BCBAC35C}" type="presOf" srcId="{D49E8741-EAFC-4052-B271-D3E06265CF01}" destId="{0E19B41B-98BB-4C40-ADF1-5E9A38A858F1}" srcOrd="0" destOrd="0" presId="urn:microsoft.com/office/officeart/2005/8/layout/list1"/>
    <dgm:cxn modelId="{FBD31684-C98A-494D-91F8-63F3C7153719}" type="presOf" srcId="{139BA471-7BD3-4A7D-992F-224F8565EE85}" destId="{0E19B41B-98BB-4C40-ADF1-5E9A38A858F1}" srcOrd="0" destOrd="2" presId="urn:microsoft.com/office/officeart/2005/8/layout/list1"/>
    <dgm:cxn modelId="{05287E8A-5558-4F8C-81EA-655CA68E34E3}" srcId="{8FB50E56-30ED-4DA8-9B4C-22763660EE27}" destId="{968323D0-A7E1-45CC-B3D5-CD2EF7809C41}" srcOrd="1" destOrd="0" parTransId="{AF6183E9-D187-4987-ADB8-8E6721CBCA76}" sibTransId="{B63AC131-566F-426A-B728-76CB2AD40C61}"/>
    <dgm:cxn modelId="{44911690-61C7-4925-9CB9-9CD9B0E9E2F3}" srcId="{839DC695-3037-4D60-A309-B5446D7672ED}" destId="{139BA471-7BD3-4A7D-992F-224F8565EE85}" srcOrd="2" destOrd="0" parTransId="{2F0ECF33-2583-4710-BF3C-F46C0C061C20}" sibTransId="{7FADE165-BF75-4C7F-9926-C75A4B1AA535}"/>
    <dgm:cxn modelId="{10687892-B84E-4CEA-A65D-F8BBA9D6FD88}" srcId="{42A70744-112D-4140-98ED-3BEE18EB674D}" destId="{F9B6FAF9-2C2D-4FC0-8557-4010910F9189}" srcOrd="0" destOrd="0" parTransId="{31CB41C9-1B34-4950-ACE4-82F21BA4B694}" sibTransId="{67DB2903-3E30-4AB9-BC38-3F8876E062AD}"/>
    <dgm:cxn modelId="{3D379EB4-6DF6-4E5C-880D-2CC40E91BEEF}" srcId="{84CA89C3-742B-4E82-B2FA-85C66D03A8A8}" destId="{839DC695-3037-4D60-A309-B5446D7672ED}" srcOrd="0" destOrd="0" parTransId="{96E2290F-106B-4532-91B5-1BF0F6B0DE4F}" sibTransId="{7CA36F11-0DE5-4823-BB1C-542CD1718E23}"/>
    <dgm:cxn modelId="{662C98B7-F544-47A6-895F-A6F337DDEB79}" srcId="{968323D0-A7E1-45CC-B3D5-CD2EF7809C41}" destId="{73838D84-1003-408E-BF23-9E203131CB50}" srcOrd="0" destOrd="0" parTransId="{0889C6AC-7367-4C7F-A7C2-CE4C22A757CE}" sibTransId="{F9A9FF18-ECFD-4E02-A15F-FB921AA83925}"/>
    <dgm:cxn modelId="{D3F687BB-1809-4829-A5B0-471FA702F5D8}" srcId="{139BA471-7BD3-4A7D-992F-224F8565EE85}" destId="{E23D28EF-4C83-4D0C-B8FC-CDC2B5B0CC15}" srcOrd="0" destOrd="0" parTransId="{FDA0D71E-DDF8-4D22-B6AB-546874F9723E}" sibTransId="{B71CF838-3133-4A1F-9E57-5DC4841F935C}"/>
    <dgm:cxn modelId="{974A6ABC-F3EF-4030-B375-BED9043388BD}" type="presOf" srcId="{D0EBAE6E-F20E-4C2D-97EA-3B352D725F9F}" destId="{0E19B41B-98BB-4C40-ADF1-5E9A38A858F1}" srcOrd="0" destOrd="1" presId="urn:microsoft.com/office/officeart/2005/8/layout/list1"/>
    <dgm:cxn modelId="{6A661CBF-D8B1-4FC3-BC63-8E956D9765B9}" srcId="{84CA89C3-742B-4E82-B2FA-85C66D03A8A8}" destId="{8FB50E56-30ED-4DA8-9B4C-22763660EE27}" srcOrd="1" destOrd="0" parTransId="{8A82107B-AF5B-40AF-8380-01BB2241A6E7}" sibTransId="{6C6CF256-E3FF-48B9-AB6D-8CABAE6550FB}"/>
    <dgm:cxn modelId="{DFFC29C3-1E8B-4373-B831-4AC6C9C6A1B0}" type="presOf" srcId="{F6A32DAB-B112-462E-A008-402AD5490080}" destId="{BD5571E1-F4A6-4A2A-8493-D22F311DD578}" srcOrd="0" destOrd="2" presId="urn:microsoft.com/office/officeart/2005/8/layout/list1"/>
    <dgm:cxn modelId="{C43736C3-4EEF-4AE3-80A3-8F59EBBFF735}" type="presOf" srcId="{73838D84-1003-408E-BF23-9E203131CB50}" destId="{9B403C37-6D9B-4889-A5D1-9B1C40FF5A80}" srcOrd="0" destOrd="2" presId="urn:microsoft.com/office/officeart/2005/8/layout/list1"/>
    <dgm:cxn modelId="{E7CEF6D6-7756-49E0-9A3E-D6C9430F8755}" srcId="{839DC695-3037-4D60-A309-B5446D7672ED}" destId="{D49E8741-EAFC-4052-B271-D3E06265CF01}" srcOrd="0" destOrd="0" parTransId="{9CD791BC-D191-4305-897A-7F81BB7D812E}" sibTransId="{A64DB708-9553-43D2-A879-D921E782916B}"/>
    <dgm:cxn modelId="{CE676CDF-15E1-40B2-98B2-4F2F6674A288}" type="presOf" srcId="{84CA89C3-742B-4E82-B2FA-85C66D03A8A8}" destId="{793098B1-B64C-4A30-8CA2-3E0430CB3ED9}" srcOrd="0" destOrd="0" presId="urn:microsoft.com/office/officeart/2005/8/layout/list1"/>
    <dgm:cxn modelId="{DCF10EE0-6495-4067-9A4D-3C9B1756B463}" type="presOf" srcId="{F9B6FAF9-2C2D-4FC0-8557-4010910F9189}" destId="{BD5571E1-F4A6-4A2A-8493-D22F311DD578}" srcOrd="0" destOrd="0" presId="urn:microsoft.com/office/officeart/2005/8/layout/list1"/>
    <dgm:cxn modelId="{3A27F8E0-7858-4B80-A24C-15AF9DD56DF2}" type="presOf" srcId="{839DC695-3037-4D60-A309-B5446D7672ED}" destId="{AA514EA8-4E04-4205-931A-ED6C873AD977}" srcOrd="1" destOrd="0" presId="urn:microsoft.com/office/officeart/2005/8/layout/list1"/>
    <dgm:cxn modelId="{41EDFDEF-D39C-4A92-ADCB-A77A04E48B72}" srcId="{839DC695-3037-4D60-A309-B5446D7672ED}" destId="{D0EBAE6E-F20E-4C2D-97EA-3B352D725F9F}" srcOrd="1" destOrd="0" parTransId="{1A53B312-C27C-49C2-B18C-9DDD228B8C20}" sibTransId="{9D483B0B-0498-42EB-900B-DEB22A1266D0}"/>
    <dgm:cxn modelId="{EF1B7DF8-0132-416B-9D8B-EBBCEF3CC8ED}" srcId="{84CA89C3-742B-4E82-B2FA-85C66D03A8A8}" destId="{42A70744-112D-4140-98ED-3BEE18EB674D}" srcOrd="2" destOrd="0" parTransId="{613662A5-C1D7-42C7-8E01-877D8CA4EF5C}" sibTransId="{79B23118-9538-4CDD-A34B-ED40D9755078}"/>
    <dgm:cxn modelId="{DF8FE8FC-9098-48A1-B0EA-D42ECE16D1E9}" type="presOf" srcId="{42A70744-112D-4140-98ED-3BEE18EB674D}" destId="{B954E1D1-E7D7-4B1B-B78B-85E1612C3CFA}" srcOrd="0" destOrd="0" presId="urn:microsoft.com/office/officeart/2005/8/layout/list1"/>
    <dgm:cxn modelId="{66FA3FDB-D86D-4CB5-B81C-A3F6D3EDCCB2}" type="presParOf" srcId="{793098B1-B64C-4A30-8CA2-3E0430CB3ED9}" destId="{B40FD551-2037-461D-9A51-3A71E6622FEB}" srcOrd="0" destOrd="0" presId="urn:microsoft.com/office/officeart/2005/8/layout/list1"/>
    <dgm:cxn modelId="{D1E1FDFB-46AB-496E-A6FB-6E5E351C4419}" type="presParOf" srcId="{B40FD551-2037-461D-9A51-3A71E6622FEB}" destId="{D9E10B07-D7EE-46F4-B0AC-2DA2565AC2C0}" srcOrd="0" destOrd="0" presId="urn:microsoft.com/office/officeart/2005/8/layout/list1"/>
    <dgm:cxn modelId="{F1783664-F253-4370-9D66-F73A2B9F1858}" type="presParOf" srcId="{B40FD551-2037-461D-9A51-3A71E6622FEB}" destId="{AA514EA8-4E04-4205-931A-ED6C873AD977}" srcOrd="1" destOrd="0" presId="urn:microsoft.com/office/officeart/2005/8/layout/list1"/>
    <dgm:cxn modelId="{E7A841D3-7A13-4886-B4BE-9170043FF39C}" type="presParOf" srcId="{793098B1-B64C-4A30-8CA2-3E0430CB3ED9}" destId="{A56AA205-3B28-4BB6-8367-099445DE6BFF}" srcOrd="1" destOrd="0" presId="urn:microsoft.com/office/officeart/2005/8/layout/list1"/>
    <dgm:cxn modelId="{85036716-03E4-4059-AFC1-E80F8F2CD7DF}" type="presParOf" srcId="{793098B1-B64C-4A30-8CA2-3E0430CB3ED9}" destId="{0E19B41B-98BB-4C40-ADF1-5E9A38A858F1}" srcOrd="2" destOrd="0" presId="urn:microsoft.com/office/officeart/2005/8/layout/list1"/>
    <dgm:cxn modelId="{4DF73EBE-33BD-4092-AD66-97B010DA46F9}" type="presParOf" srcId="{793098B1-B64C-4A30-8CA2-3E0430CB3ED9}" destId="{A2248099-BDD0-4268-A28E-E364FB66E845}" srcOrd="3" destOrd="0" presId="urn:microsoft.com/office/officeart/2005/8/layout/list1"/>
    <dgm:cxn modelId="{5D78643F-868A-4E38-BF7A-51528A8069AC}" type="presParOf" srcId="{793098B1-B64C-4A30-8CA2-3E0430CB3ED9}" destId="{C4E4DF6B-6D31-4482-A9D3-1D644CC90D0C}" srcOrd="4" destOrd="0" presId="urn:microsoft.com/office/officeart/2005/8/layout/list1"/>
    <dgm:cxn modelId="{FE2EDAB0-41D6-491A-82D1-CBDE8178624B}" type="presParOf" srcId="{C4E4DF6B-6D31-4482-A9D3-1D644CC90D0C}" destId="{23093A64-935C-4A73-8307-7ABEB594C8FD}" srcOrd="0" destOrd="0" presId="urn:microsoft.com/office/officeart/2005/8/layout/list1"/>
    <dgm:cxn modelId="{F2838646-2CBD-4A36-A875-392564B139AB}" type="presParOf" srcId="{C4E4DF6B-6D31-4482-A9D3-1D644CC90D0C}" destId="{48237590-7225-4711-AF6E-F7C04A34C157}" srcOrd="1" destOrd="0" presId="urn:microsoft.com/office/officeart/2005/8/layout/list1"/>
    <dgm:cxn modelId="{8662E14C-CDF3-44E4-A3D7-B752CDCE02C3}" type="presParOf" srcId="{793098B1-B64C-4A30-8CA2-3E0430CB3ED9}" destId="{D38906B5-08A3-4AD4-9013-9237663FD86D}" srcOrd="5" destOrd="0" presId="urn:microsoft.com/office/officeart/2005/8/layout/list1"/>
    <dgm:cxn modelId="{04B47036-06D8-433F-AC1D-70F20CF50D12}" type="presParOf" srcId="{793098B1-B64C-4A30-8CA2-3E0430CB3ED9}" destId="{9B403C37-6D9B-4889-A5D1-9B1C40FF5A80}" srcOrd="6" destOrd="0" presId="urn:microsoft.com/office/officeart/2005/8/layout/list1"/>
    <dgm:cxn modelId="{4203ACE7-5E4E-45E2-814D-0BDCB4244EAC}" type="presParOf" srcId="{793098B1-B64C-4A30-8CA2-3E0430CB3ED9}" destId="{06FBA27C-8209-481E-A97C-BA2BD7E5D995}" srcOrd="7" destOrd="0" presId="urn:microsoft.com/office/officeart/2005/8/layout/list1"/>
    <dgm:cxn modelId="{2BEEC2C9-4F7F-4CDF-A233-F69D2E72547A}" type="presParOf" srcId="{793098B1-B64C-4A30-8CA2-3E0430CB3ED9}" destId="{4F7B6D6C-FC37-4C93-B4F1-51991EBE0BD0}" srcOrd="8" destOrd="0" presId="urn:microsoft.com/office/officeart/2005/8/layout/list1"/>
    <dgm:cxn modelId="{B0595238-DB1E-423C-BAA9-CC4FAF24785D}" type="presParOf" srcId="{4F7B6D6C-FC37-4C93-B4F1-51991EBE0BD0}" destId="{B954E1D1-E7D7-4B1B-B78B-85E1612C3CFA}" srcOrd="0" destOrd="0" presId="urn:microsoft.com/office/officeart/2005/8/layout/list1"/>
    <dgm:cxn modelId="{B7678E89-06EF-47D0-810E-45FE26CB24DC}" type="presParOf" srcId="{4F7B6D6C-FC37-4C93-B4F1-51991EBE0BD0}" destId="{404E9B3E-9518-4980-A9A0-359CEABF51E0}" srcOrd="1" destOrd="0" presId="urn:microsoft.com/office/officeart/2005/8/layout/list1"/>
    <dgm:cxn modelId="{4D516E5D-F0D2-4546-A6CC-40676246BC4A}" type="presParOf" srcId="{793098B1-B64C-4A30-8CA2-3E0430CB3ED9}" destId="{29F8580E-4950-4ECF-9816-89205F8D97F8}" srcOrd="9" destOrd="0" presId="urn:microsoft.com/office/officeart/2005/8/layout/list1"/>
    <dgm:cxn modelId="{EC3BAFA1-5F6A-4435-AECA-6388F05A458C}" type="presParOf" srcId="{793098B1-B64C-4A30-8CA2-3E0430CB3ED9}" destId="{BD5571E1-F4A6-4A2A-8493-D22F311DD578}"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0327FCE-C122-475A-86B6-1601DAF2BA41}" type="doc">
      <dgm:prSet loTypeId="urn:microsoft.com/office/officeart/2005/8/layout/default" loCatId="list" qsTypeId="urn:microsoft.com/office/officeart/2005/8/quickstyle/simple1" qsCatId="simple" csTypeId="urn:microsoft.com/office/officeart/2005/8/colors/accent2_2" csCatId="accent2" phldr="1"/>
      <dgm:spPr/>
      <dgm:t>
        <a:bodyPr/>
        <a:lstStyle/>
        <a:p>
          <a:endParaRPr lang="en-US"/>
        </a:p>
      </dgm:t>
    </dgm:pt>
    <dgm:pt modelId="{A1BE17D1-2B2C-44EA-A024-CC37F794DA37}">
      <dgm:prSet phldrT="[Text]" phldr="0"/>
      <dgm:spPr/>
      <dgm:t>
        <a:bodyPr/>
        <a:lstStyle/>
        <a:p>
          <a:r>
            <a:rPr lang="en-US">
              <a:latin typeface="Calibri Light" panose="020F0302020204030204"/>
            </a:rPr>
            <a:t>Number of trees = 20</a:t>
          </a:r>
          <a:endParaRPr lang="en-US"/>
        </a:p>
      </dgm:t>
    </dgm:pt>
    <dgm:pt modelId="{DF5409E8-267D-44F2-A5D3-BDE3802483A9}" type="parTrans" cxnId="{7DE69F5E-5FD3-427A-BCA4-933E86B417DE}">
      <dgm:prSet/>
      <dgm:spPr/>
      <dgm:t>
        <a:bodyPr/>
        <a:lstStyle/>
        <a:p>
          <a:endParaRPr lang="en-US"/>
        </a:p>
      </dgm:t>
    </dgm:pt>
    <dgm:pt modelId="{3C0137E8-DA30-4532-B0A3-D5C5875AEE26}" type="sibTrans" cxnId="{7DE69F5E-5FD3-427A-BCA4-933E86B417DE}">
      <dgm:prSet/>
      <dgm:spPr/>
      <dgm:t>
        <a:bodyPr/>
        <a:lstStyle/>
        <a:p>
          <a:endParaRPr lang="en-US"/>
        </a:p>
      </dgm:t>
    </dgm:pt>
    <dgm:pt modelId="{C85060D3-C0A7-4168-8A4B-588C1188B9F2}">
      <dgm:prSet phldrT="[Text]" phldr="0"/>
      <dgm:spPr/>
      <dgm:t>
        <a:bodyPr/>
        <a:lstStyle/>
        <a:p>
          <a:pPr rtl="0"/>
          <a:r>
            <a:rPr lang="en-US">
              <a:latin typeface="Calibri Light" panose="020F0302020204030204"/>
            </a:rPr>
            <a:t>Tree radius = 2</a:t>
          </a:r>
          <a:endParaRPr lang="en-US"/>
        </a:p>
      </dgm:t>
    </dgm:pt>
    <dgm:pt modelId="{5CB29B8F-3294-4BB6-BC39-B682A380A616}" type="parTrans" cxnId="{C03239B8-0902-45AE-8EC1-16501F4B36C7}">
      <dgm:prSet/>
      <dgm:spPr/>
      <dgm:t>
        <a:bodyPr/>
        <a:lstStyle/>
        <a:p>
          <a:endParaRPr lang="en-US"/>
        </a:p>
      </dgm:t>
    </dgm:pt>
    <dgm:pt modelId="{A7AD79D5-AA5F-4A75-AEA7-242CD3864509}" type="sibTrans" cxnId="{C03239B8-0902-45AE-8EC1-16501F4B36C7}">
      <dgm:prSet/>
      <dgm:spPr/>
      <dgm:t>
        <a:bodyPr/>
        <a:lstStyle/>
        <a:p>
          <a:endParaRPr lang="en-US"/>
        </a:p>
      </dgm:t>
    </dgm:pt>
    <dgm:pt modelId="{571D27F8-5C7C-47EC-B679-DE9F4701B3F6}">
      <dgm:prSet phldrT="[Text]" phldr="0"/>
      <dgm:spPr/>
      <dgm:t>
        <a:bodyPr/>
        <a:lstStyle/>
        <a:p>
          <a:pPr rtl="0"/>
          <a:r>
            <a:rPr lang="en-US">
              <a:latin typeface="Calibri Light" panose="020F0302020204030204"/>
            </a:rPr>
            <a:t>Moss agents = 2</a:t>
          </a:r>
          <a:endParaRPr lang="en-US"/>
        </a:p>
      </dgm:t>
    </dgm:pt>
    <dgm:pt modelId="{FCD7A164-0FFF-47F7-B73B-39A11D6CAB88}" type="parTrans" cxnId="{450224AC-F37E-48B7-93A9-FAAE87FE2F83}">
      <dgm:prSet/>
      <dgm:spPr/>
      <dgm:t>
        <a:bodyPr/>
        <a:lstStyle/>
        <a:p>
          <a:endParaRPr lang="en-US"/>
        </a:p>
      </dgm:t>
    </dgm:pt>
    <dgm:pt modelId="{181F49FB-3BCC-4E30-A9AA-E40AFA455B6C}" type="sibTrans" cxnId="{450224AC-F37E-48B7-93A9-FAAE87FE2F83}">
      <dgm:prSet/>
      <dgm:spPr/>
      <dgm:t>
        <a:bodyPr/>
        <a:lstStyle/>
        <a:p>
          <a:endParaRPr lang="en-US"/>
        </a:p>
      </dgm:t>
    </dgm:pt>
    <dgm:pt modelId="{412F5040-7829-43DC-993A-66273B3F679E}">
      <dgm:prSet phldrT="[Text]" phldr="0"/>
      <dgm:spPr/>
      <dgm:t>
        <a:bodyPr/>
        <a:lstStyle/>
        <a:p>
          <a:pPr rtl="0"/>
          <a:r>
            <a:rPr lang="en-US">
              <a:latin typeface="Calibri Light" panose="020F0302020204030204"/>
            </a:rPr>
            <a:t>Weed agent = 1</a:t>
          </a:r>
          <a:endParaRPr lang="en-US"/>
        </a:p>
      </dgm:t>
    </dgm:pt>
    <dgm:pt modelId="{F9885972-DC8A-4226-8CCC-D3A6E62B228B}" type="parTrans" cxnId="{347EDDC8-8951-4CA6-8C06-7092C4FF3EE0}">
      <dgm:prSet/>
      <dgm:spPr/>
      <dgm:t>
        <a:bodyPr/>
        <a:lstStyle/>
        <a:p>
          <a:endParaRPr lang="en-US"/>
        </a:p>
      </dgm:t>
    </dgm:pt>
    <dgm:pt modelId="{A22D05DF-79CC-4017-B70A-9BB940F634CB}" type="sibTrans" cxnId="{347EDDC8-8951-4CA6-8C06-7092C4FF3EE0}">
      <dgm:prSet/>
      <dgm:spPr/>
      <dgm:t>
        <a:bodyPr/>
        <a:lstStyle/>
        <a:p>
          <a:endParaRPr lang="en-US"/>
        </a:p>
      </dgm:t>
    </dgm:pt>
    <dgm:pt modelId="{45E6F047-5B8E-4DD3-8ED2-51963F12BEC2}" type="pres">
      <dgm:prSet presAssocID="{10327FCE-C122-475A-86B6-1601DAF2BA41}" presName="diagram" presStyleCnt="0">
        <dgm:presLayoutVars>
          <dgm:dir/>
          <dgm:resizeHandles val="exact"/>
        </dgm:presLayoutVars>
      </dgm:prSet>
      <dgm:spPr/>
    </dgm:pt>
    <dgm:pt modelId="{67553ED3-CB50-426A-9797-5F6203F9B05D}" type="pres">
      <dgm:prSet presAssocID="{A1BE17D1-2B2C-44EA-A024-CC37F794DA37}" presName="node" presStyleLbl="node1" presStyleIdx="0" presStyleCnt="4">
        <dgm:presLayoutVars>
          <dgm:bulletEnabled val="1"/>
        </dgm:presLayoutVars>
      </dgm:prSet>
      <dgm:spPr/>
    </dgm:pt>
    <dgm:pt modelId="{AA5E0EBC-DFA4-4EE5-A179-8C36DD61D452}" type="pres">
      <dgm:prSet presAssocID="{3C0137E8-DA30-4532-B0A3-D5C5875AEE26}" presName="sibTrans" presStyleCnt="0"/>
      <dgm:spPr/>
    </dgm:pt>
    <dgm:pt modelId="{035BF261-5E14-4C38-BC55-3CF9929BA6C9}" type="pres">
      <dgm:prSet presAssocID="{C85060D3-C0A7-4168-8A4B-588C1188B9F2}" presName="node" presStyleLbl="node1" presStyleIdx="1" presStyleCnt="4">
        <dgm:presLayoutVars>
          <dgm:bulletEnabled val="1"/>
        </dgm:presLayoutVars>
      </dgm:prSet>
      <dgm:spPr/>
    </dgm:pt>
    <dgm:pt modelId="{C772802B-897F-4DDD-9AC4-C8DC74089817}" type="pres">
      <dgm:prSet presAssocID="{A7AD79D5-AA5F-4A75-AEA7-242CD3864509}" presName="sibTrans" presStyleCnt="0"/>
      <dgm:spPr/>
    </dgm:pt>
    <dgm:pt modelId="{4B4C429B-3BF8-4463-B2CE-825BC93E5B46}" type="pres">
      <dgm:prSet presAssocID="{571D27F8-5C7C-47EC-B679-DE9F4701B3F6}" presName="node" presStyleLbl="node1" presStyleIdx="2" presStyleCnt="4">
        <dgm:presLayoutVars>
          <dgm:bulletEnabled val="1"/>
        </dgm:presLayoutVars>
      </dgm:prSet>
      <dgm:spPr/>
    </dgm:pt>
    <dgm:pt modelId="{995A5448-D8D8-4305-B3CE-680CC6AB39F8}" type="pres">
      <dgm:prSet presAssocID="{181F49FB-3BCC-4E30-A9AA-E40AFA455B6C}" presName="sibTrans" presStyleCnt="0"/>
      <dgm:spPr/>
    </dgm:pt>
    <dgm:pt modelId="{6FC8DE0B-97DE-4BAA-8B18-F685546A8F5A}" type="pres">
      <dgm:prSet presAssocID="{412F5040-7829-43DC-993A-66273B3F679E}" presName="node" presStyleLbl="node1" presStyleIdx="3" presStyleCnt="4">
        <dgm:presLayoutVars>
          <dgm:bulletEnabled val="1"/>
        </dgm:presLayoutVars>
      </dgm:prSet>
      <dgm:spPr/>
    </dgm:pt>
  </dgm:ptLst>
  <dgm:cxnLst>
    <dgm:cxn modelId="{7DE69F5E-5FD3-427A-BCA4-933E86B417DE}" srcId="{10327FCE-C122-475A-86B6-1601DAF2BA41}" destId="{A1BE17D1-2B2C-44EA-A024-CC37F794DA37}" srcOrd="0" destOrd="0" parTransId="{DF5409E8-267D-44F2-A5D3-BDE3802483A9}" sibTransId="{3C0137E8-DA30-4532-B0A3-D5C5875AEE26}"/>
    <dgm:cxn modelId="{AB8F9945-E96B-434B-A453-A0E2EC8E7DB3}" type="presOf" srcId="{C85060D3-C0A7-4168-8A4B-588C1188B9F2}" destId="{035BF261-5E14-4C38-BC55-3CF9929BA6C9}" srcOrd="0" destOrd="0" presId="urn:microsoft.com/office/officeart/2005/8/layout/default"/>
    <dgm:cxn modelId="{A8838282-D091-47EF-A03A-4B9128DF37FC}" type="presOf" srcId="{10327FCE-C122-475A-86B6-1601DAF2BA41}" destId="{45E6F047-5B8E-4DD3-8ED2-51963F12BEC2}" srcOrd="0" destOrd="0" presId="urn:microsoft.com/office/officeart/2005/8/layout/default"/>
    <dgm:cxn modelId="{EBE93D95-4858-4B78-B5AE-DF198F69589B}" type="presOf" srcId="{A1BE17D1-2B2C-44EA-A024-CC37F794DA37}" destId="{67553ED3-CB50-426A-9797-5F6203F9B05D}" srcOrd="0" destOrd="0" presId="urn:microsoft.com/office/officeart/2005/8/layout/default"/>
    <dgm:cxn modelId="{450224AC-F37E-48B7-93A9-FAAE87FE2F83}" srcId="{10327FCE-C122-475A-86B6-1601DAF2BA41}" destId="{571D27F8-5C7C-47EC-B679-DE9F4701B3F6}" srcOrd="2" destOrd="0" parTransId="{FCD7A164-0FFF-47F7-B73B-39A11D6CAB88}" sibTransId="{181F49FB-3BCC-4E30-A9AA-E40AFA455B6C}"/>
    <dgm:cxn modelId="{C03239B8-0902-45AE-8EC1-16501F4B36C7}" srcId="{10327FCE-C122-475A-86B6-1601DAF2BA41}" destId="{C85060D3-C0A7-4168-8A4B-588C1188B9F2}" srcOrd="1" destOrd="0" parTransId="{5CB29B8F-3294-4BB6-BC39-B682A380A616}" sibTransId="{A7AD79D5-AA5F-4A75-AEA7-242CD3864509}"/>
    <dgm:cxn modelId="{85B07EC5-32DA-4196-97E7-0E14B5D17F57}" type="presOf" srcId="{571D27F8-5C7C-47EC-B679-DE9F4701B3F6}" destId="{4B4C429B-3BF8-4463-B2CE-825BC93E5B46}" srcOrd="0" destOrd="0" presId="urn:microsoft.com/office/officeart/2005/8/layout/default"/>
    <dgm:cxn modelId="{347EDDC8-8951-4CA6-8C06-7092C4FF3EE0}" srcId="{10327FCE-C122-475A-86B6-1601DAF2BA41}" destId="{412F5040-7829-43DC-993A-66273B3F679E}" srcOrd="3" destOrd="0" parTransId="{F9885972-DC8A-4226-8CCC-D3A6E62B228B}" sibTransId="{A22D05DF-79CC-4017-B70A-9BB940F634CB}"/>
    <dgm:cxn modelId="{3433B1F7-04BB-41B0-B197-87E41ADA3A39}" type="presOf" srcId="{412F5040-7829-43DC-993A-66273B3F679E}" destId="{6FC8DE0B-97DE-4BAA-8B18-F685546A8F5A}" srcOrd="0" destOrd="0" presId="urn:microsoft.com/office/officeart/2005/8/layout/default"/>
    <dgm:cxn modelId="{DDCCDB65-46BE-4FB7-8E20-C4037781DEDB}" type="presParOf" srcId="{45E6F047-5B8E-4DD3-8ED2-51963F12BEC2}" destId="{67553ED3-CB50-426A-9797-5F6203F9B05D}" srcOrd="0" destOrd="0" presId="urn:microsoft.com/office/officeart/2005/8/layout/default"/>
    <dgm:cxn modelId="{B4BD098B-A036-4E4C-A6EF-25204A4F7A2F}" type="presParOf" srcId="{45E6F047-5B8E-4DD3-8ED2-51963F12BEC2}" destId="{AA5E0EBC-DFA4-4EE5-A179-8C36DD61D452}" srcOrd="1" destOrd="0" presId="urn:microsoft.com/office/officeart/2005/8/layout/default"/>
    <dgm:cxn modelId="{E1EB3A9A-6C16-49F5-ACE1-9F40E1844C8B}" type="presParOf" srcId="{45E6F047-5B8E-4DD3-8ED2-51963F12BEC2}" destId="{035BF261-5E14-4C38-BC55-3CF9929BA6C9}" srcOrd="2" destOrd="0" presId="urn:microsoft.com/office/officeart/2005/8/layout/default"/>
    <dgm:cxn modelId="{3E957986-5B03-4E29-B21E-FD7CA5F44C2B}" type="presParOf" srcId="{45E6F047-5B8E-4DD3-8ED2-51963F12BEC2}" destId="{C772802B-897F-4DDD-9AC4-C8DC74089817}" srcOrd="3" destOrd="0" presId="urn:microsoft.com/office/officeart/2005/8/layout/default"/>
    <dgm:cxn modelId="{FE1855D7-BB52-4C5F-A205-B34B8C20E0CC}" type="presParOf" srcId="{45E6F047-5B8E-4DD3-8ED2-51963F12BEC2}" destId="{4B4C429B-3BF8-4463-B2CE-825BC93E5B46}" srcOrd="4" destOrd="0" presId="urn:microsoft.com/office/officeart/2005/8/layout/default"/>
    <dgm:cxn modelId="{33B7D3CA-7C1A-4432-9D4A-5A27F3018807}" type="presParOf" srcId="{45E6F047-5B8E-4DD3-8ED2-51963F12BEC2}" destId="{995A5448-D8D8-4305-B3CE-680CC6AB39F8}" srcOrd="5" destOrd="0" presId="urn:microsoft.com/office/officeart/2005/8/layout/default"/>
    <dgm:cxn modelId="{FD3D9D02-35CC-4E4A-827C-C5ADBF8A5A89}" type="presParOf" srcId="{45E6F047-5B8E-4DD3-8ED2-51963F12BEC2}" destId="{6FC8DE0B-97DE-4BAA-8B18-F685546A8F5A}" srcOrd="6" destOrd="0" presId="urn:microsoft.com/office/officeart/2005/8/layout/default"/>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8859F7E-60CC-4C19-AF4D-A7B420F6E198}">
      <dsp:nvSpPr>
        <dsp:cNvPr id="0" name=""/>
        <dsp:cNvSpPr/>
      </dsp:nvSpPr>
      <dsp:spPr>
        <a:xfrm>
          <a:off x="82613" y="741537"/>
          <a:ext cx="897246" cy="897246"/>
        </a:xfrm>
        <a:prstGeom prst="ellipse">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530B706-F94A-4A1C-9A8C-4D8A8912EE6D}">
      <dsp:nvSpPr>
        <dsp:cNvPr id="0" name=""/>
        <dsp:cNvSpPr/>
      </dsp:nvSpPr>
      <dsp:spPr>
        <a:xfrm>
          <a:off x="271034" y="929959"/>
          <a:ext cx="520402" cy="52040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3C343B1-3B8C-4CFA-8C06-B7C6F735F83B}">
      <dsp:nvSpPr>
        <dsp:cNvPr id="0" name=""/>
        <dsp:cNvSpPr/>
      </dsp:nvSpPr>
      <dsp:spPr>
        <a:xfrm>
          <a:off x="1172126" y="741537"/>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a:t>Objectives</a:t>
          </a:r>
        </a:p>
      </dsp:txBody>
      <dsp:txXfrm>
        <a:off x="1172126" y="741537"/>
        <a:ext cx="2114937" cy="897246"/>
      </dsp:txXfrm>
    </dsp:sp>
    <dsp:sp modelId="{16D0CAB1-5526-4622-8BB4-4E996C44BF38}">
      <dsp:nvSpPr>
        <dsp:cNvPr id="0" name=""/>
        <dsp:cNvSpPr/>
      </dsp:nvSpPr>
      <dsp:spPr>
        <a:xfrm>
          <a:off x="3655575" y="741537"/>
          <a:ext cx="897246" cy="897246"/>
        </a:xfrm>
        <a:prstGeom prst="ellipse">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A55DD8C-6E5D-471B-923A-711A342113DD}">
      <dsp:nvSpPr>
        <dsp:cNvPr id="0" name=""/>
        <dsp:cNvSpPr/>
      </dsp:nvSpPr>
      <dsp:spPr>
        <a:xfrm>
          <a:off x="3843996" y="929959"/>
          <a:ext cx="520402" cy="52040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326429D-A2F3-4E9A-A55B-43BFE81A630C}">
      <dsp:nvSpPr>
        <dsp:cNvPr id="0" name=""/>
        <dsp:cNvSpPr/>
      </dsp:nvSpPr>
      <dsp:spPr>
        <a:xfrm>
          <a:off x="4745088" y="741537"/>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a:t>Methods</a:t>
          </a:r>
        </a:p>
      </dsp:txBody>
      <dsp:txXfrm>
        <a:off x="4745088" y="741537"/>
        <a:ext cx="2114937" cy="897246"/>
      </dsp:txXfrm>
    </dsp:sp>
    <dsp:sp modelId="{73A82106-7681-4035-81BF-19838CB545F8}">
      <dsp:nvSpPr>
        <dsp:cNvPr id="0" name=""/>
        <dsp:cNvSpPr/>
      </dsp:nvSpPr>
      <dsp:spPr>
        <a:xfrm>
          <a:off x="7228536" y="741537"/>
          <a:ext cx="897246" cy="897246"/>
        </a:xfrm>
        <a:prstGeom prst="ellipse">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E72F166-404B-4539-9B25-FF5BC8AE413A}">
      <dsp:nvSpPr>
        <dsp:cNvPr id="0" name=""/>
        <dsp:cNvSpPr/>
      </dsp:nvSpPr>
      <dsp:spPr>
        <a:xfrm>
          <a:off x="7416958" y="929959"/>
          <a:ext cx="520402" cy="52040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F909CD5-9D22-4B27-A54A-966B15A5C280}">
      <dsp:nvSpPr>
        <dsp:cNvPr id="0" name=""/>
        <dsp:cNvSpPr/>
      </dsp:nvSpPr>
      <dsp:spPr>
        <a:xfrm>
          <a:off x="8318049" y="741537"/>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a:t>Baseline Model</a:t>
          </a:r>
        </a:p>
      </dsp:txBody>
      <dsp:txXfrm>
        <a:off x="8318049" y="741537"/>
        <a:ext cx="2114937" cy="897246"/>
      </dsp:txXfrm>
    </dsp:sp>
    <dsp:sp modelId="{9AC39529-411D-4209-BA28-634B5905E7A3}">
      <dsp:nvSpPr>
        <dsp:cNvPr id="0" name=""/>
        <dsp:cNvSpPr/>
      </dsp:nvSpPr>
      <dsp:spPr>
        <a:xfrm>
          <a:off x="82613" y="2310092"/>
          <a:ext cx="897246" cy="897246"/>
        </a:xfrm>
        <a:prstGeom prst="ellipse">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60AC37C-80EE-4A33-9F7F-C95A089B9322}">
      <dsp:nvSpPr>
        <dsp:cNvPr id="0" name=""/>
        <dsp:cNvSpPr/>
      </dsp:nvSpPr>
      <dsp:spPr>
        <a:xfrm>
          <a:off x="271034" y="2498514"/>
          <a:ext cx="520402" cy="52040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11F9137-C054-4062-933A-8C0336769CDE}">
      <dsp:nvSpPr>
        <dsp:cNvPr id="0" name=""/>
        <dsp:cNvSpPr/>
      </dsp:nvSpPr>
      <dsp:spPr>
        <a:xfrm>
          <a:off x="1172126" y="2310092"/>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a:latin typeface="Calibri Light" panose="020F0302020204030204"/>
            </a:rPr>
            <a:t>Model Analysis</a:t>
          </a:r>
          <a:endParaRPr lang="en-US" sz="2400" kern="1200"/>
        </a:p>
      </dsp:txBody>
      <dsp:txXfrm>
        <a:off x="1172126" y="2310092"/>
        <a:ext cx="2114937" cy="897246"/>
      </dsp:txXfrm>
    </dsp:sp>
    <dsp:sp modelId="{5F78B45A-FD36-4D4B-906C-154A07F1B23A}">
      <dsp:nvSpPr>
        <dsp:cNvPr id="0" name=""/>
        <dsp:cNvSpPr/>
      </dsp:nvSpPr>
      <dsp:spPr>
        <a:xfrm>
          <a:off x="3655575" y="2310092"/>
          <a:ext cx="897246" cy="897246"/>
        </a:xfrm>
        <a:prstGeom prst="ellipse">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81572BB-4E71-4143-81D2-791020AEE2CE}">
      <dsp:nvSpPr>
        <dsp:cNvPr id="0" name=""/>
        <dsp:cNvSpPr/>
      </dsp:nvSpPr>
      <dsp:spPr>
        <a:xfrm>
          <a:off x="3843996" y="2498514"/>
          <a:ext cx="520402" cy="520402"/>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55E9602-46FA-4D47-99FD-18F43A2048C5}">
      <dsp:nvSpPr>
        <dsp:cNvPr id="0" name=""/>
        <dsp:cNvSpPr/>
      </dsp:nvSpPr>
      <dsp:spPr>
        <a:xfrm>
          <a:off x="4745088" y="2310092"/>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a:t>Conclusions</a:t>
          </a:r>
        </a:p>
      </dsp:txBody>
      <dsp:txXfrm>
        <a:off x="4745088" y="2310092"/>
        <a:ext cx="2114937" cy="897246"/>
      </dsp:txXfrm>
    </dsp:sp>
    <dsp:sp modelId="{6C6A6F63-ADDC-4C0C-B787-2D5182266322}">
      <dsp:nvSpPr>
        <dsp:cNvPr id="0" name=""/>
        <dsp:cNvSpPr/>
      </dsp:nvSpPr>
      <dsp:spPr>
        <a:xfrm>
          <a:off x="7228536" y="2310092"/>
          <a:ext cx="897246" cy="897246"/>
        </a:xfrm>
        <a:prstGeom prst="ellipse">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642C30C-1662-4E8E-B6CC-80B9B08BDF58}">
      <dsp:nvSpPr>
        <dsp:cNvPr id="0" name=""/>
        <dsp:cNvSpPr/>
      </dsp:nvSpPr>
      <dsp:spPr>
        <a:xfrm>
          <a:off x="7416958" y="2498514"/>
          <a:ext cx="520402" cy="520402"/>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019FECF-AC59-4260-B3C6-2752724B6638}">
      <dsp:nvSpPr>
        <dsp:cNvPr id="0" name=""/>
        <dsp:cNvSpPr/>
      </dsp:nvSpPr>
      <dsp:spPr>
        <a:xfrm>
          <a:off x="8318049" y="2310092"/>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a:t>Questions</a:t>
          </a:r>
        </a:p>
      </dsp:txBody>
      <dsp:txXfrm>
        <a:off x="8318049" y="2310092"/>
        <a:ext cx="2114937" cy="89724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C959F4D-FFEB-4026-9970-F8849BD040A4}">
      <dsp:nvSpPr>
        <dsp:cNvPr id="0" name=""/>
        <dsp:cNvSpPr/>
      </dsp:nvSpPr>
      <dsp:spPr>
        <a:xfrm>
          <a:off x="0" y="231412"/>
          <a:ext cx="4572000" cy="85050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54838" tIns="312420" rIns="354838" bIns="106680" numCol="1" spcCol="1270" anchor="t" anchorCtr="0">
          <a:noAutofit/>
        </a:bodyPr>
        <a:lstStyle/>
        <a:p>
          <a:pPr marL="114300" lvl="1" indent="-114300" algn="l" defTabSz="666750">
            <a:lnSpc>
              <a:spcPct val="90000"/>
            </a:lnSpc>
            <a:spcBef>
              <a:spcPct val="0"/>
            </a:spcBef>
            <a:spcAft>
              <a:spcPct val="15000"/>
            </a:spcAft>
            <a:buChar char="•"/>
          </a:pPr>
          <a:r>
            <a:rPr lang="en-US" sz="1500" kern="1200">
              <a:latin typeface="Arial"/>
              <a:cs typeface="Arial"/>
            </a:rPr>
            <a:t>Weeds</a:t>
          </a:r>
        </a:p>
        <a:p>
          <a:pPr marL="114300" lvl="1" indent="-114300" algn="l" defTabSz="666750">
            <a:lnSpc>
              <a:spcPct val="90000"/>
            </a:lnSpc>
            <a:spcBef>
              <a:spcPct val="0"/>
            </a:spcBef>
            <a:spcAft>
              <a:spcPct val="15000"/>
            </a:spcAft>
            <a:buChar char="•"/>
          </a:pPr>
          <a:r>
            <a:rPr lang="en-US" sz="1500" kern="1200">
              <a:latin typeface="Arial"/>
              <a:cs typeface="Arial"/>
            </a:rPr>
            <a:t>Moss</a:t>
          </a:r>
        </a:p>
      </dsp:txBody>
      <dsp:txXfrm>
        <a:off x="0" y="231412"/>
        <a:ext cx="4572000" cy="850500"/>
      </dsp:txXfrm>
    </dsp:sp>
    <dsp:sp modelId="{5C620CDB-95CC-4FDD-A115-231ED35906C5}">
      <dsp:nvSpPr>
        <dsp:cNvPr id="0" name=""/>
        <dsp:cNvSpPr/>
      </dsp:nvSpPr>
      <dsp:spPr>
        <a:xfrm>
          <a:off x="228600" y="10012"/>
          <a:ext cx="3200400" cy="44280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68" tIns="0" rIns="120968" bIns="0" numCol="1" spcCol="1270" anchor="ctr" anchorCtr="0">
          <a:noAutofit/>
        </a:bodyPr>
        <a:lstStyle/>
        <a:p>
          <a:pPr marL="0" lvl="0" indent="0" algn="l" defTabSz="666750" rtl="0">
            <a:lnSpc>
              <a:spcPct val="90000"/>
            </a:lnSpc>
            <a:spcBef>
              <a:spcPct val="0"/>
            </a:spcBef>
            <a:spcAft>
              <a:spcPct val="35000"/>
            </a:spcAft>
            <a:buNone/>
          </a:pPr>
          <a:r>
            <a:rPr lang="en-US" sz="1500" kern="1200">
              <a:latin typeface="Arial"/>
              <a:cs typeface="Arial"/>
            </a:rPr>
            <a:t>Agents</a:t>
          </a:r>
        </a:p>
      </dsp:txBody>
      <dsp:txXfrm>
        <a:off x="250216" y="31628"/>
        <a:ext cx="3157168" cy="399568"/>
      </dsp:txXfrm>
    </dsp:sp>
    <dsp:sp modelId="{90E306AF-2DCE-4AC2-95E7-EE5E42D296FD}">
      <dsp:nvSpPr>
        <dsp:cNvPr id="0" name=""/>
        <dsp:cNvSpPr/>
      </dsp:nvSpPr>
      <dsp:spPr>
        <a:xfrm>
          <a:off x="0" y="1384312"/>
          <a:ext cx="4572000" cy="85050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54838" tIns="312420" rIns="354838" bIns="106680" numCol="1" spcCol="1270" anchor="t" anchorCtr="0">
          <a:noAutofit/>
        </a:bodyPr>
        <a:lstStyle/>
        <a:p>
          <a:pPr marL="114300" lvl="1" indent="-114300" algn="l" defTabSz="666750">
            <a:lnSpc>
              <a:spcPct val="90000"/>
            </a:lnSpc>
            <a:spcBef>
              <a:spcPct val="0"/>
            </a:spcBef>
            <a:spcAft>
              <a:spcPct val="15000"/>
            </a:spcAft>
            <a:buChar char="•"/>
          </a:pPr>
          <a:r>
            <a:rPr lang="en-US" sz="1500" kern="1200">
              <a:latin typeface="Arial"/>
              <a:cs typeface="Arial"/>
            </a:rPr>
            <a:t>Count</a:t>
          </a:r>
        </a:p>
        <a:p>
          <a:pPr marL="114300" lvl="1" indent="-114300" algn="l" defTabSz="666750">
            <a:lnSpc>
              <a:spcPct val="90000"/>
            </a:lnSpc>
            <a:spcBef>
              <a:spcPct val="0"/>
            </a:spcBef>
            <a:spcAft>
              <a:spcPct val="15000"/>
            </a:spcAft>
            <a:buChar char="•"/>
          </a:pPr>
          <a:r>
            <a:rPr lang="en-US" sz="1500" kern="1200">
              <a:latin typeface="Arial"/>
              <a:cs typeface="Arial"/>
            </a:rPr>
            <a:t>Radius</a:t>
          </a:r>
        </a:p>
      </dsp:txBody>
      <dsp:txXfrm>
        <a:off x="0" y="1384312"/>
        <a:ext cx="4572000" cy="850500"/>
      </dsp:txXfrm>
    </dsp:sp>
    <dsp:sp modelId="{81C1D4A7-4A16-42A9-BF92-4C5F26E49B13}">
      <dsp:nvSpPr>
        <dsp:cNvPr id="0" name=""/>
        <dsp:cNvSpPr/>
      </dsp:nvSpPr>
      <dsp:spPr>
        <a:xfrm>
          <a:off x="228600" y="1162912"/>
          <a:ext cx="3200400" cy="44280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68" tIns="0" rIns="120968" bIns="0" numCol="1" spcCol="1270" anchor="ctr" anchorCtr="0">
          <a:noAutofit/>
        </a:bodyPr>
        <a:lstStyle/>
        <a:p>
          <a:pPr marL="0" lvl="0" indent="0" algn="l" defTabSz="666750">
            <a:lnSpc>
              <a:spcPct val="90000"/>
            </a:lnSpc>
            <a:spcBef>
              <a:spcPct val="0"/>
            </a:spcBef>
            <a:spcAft>
              <a:spcPct val="35000"/>
            </a:spcAft>
            <a:buNone/>
          </a:pPr>
          <a:r>
            <a:rPr lang="en-US" sz="1500" kern="1200">
              <a:latin typeface="Arial"/>
              <a:cs typeface="Arial"/>
            </a:rPr>
            <a:t>Trees</a:t>
          </a:r>
        </a:p>
      </dsp:txBody>
      <dsp:txXfrm>
        <a:off x="250216" y="1184528"/>
        <a:ext cx="3157168" cy="399568"/>
      </dsp:txXfrm>
    </dsp:sp>
    <dsp:sp modelId="{D56CD76C-487D-4A16-861C-BD477201BC19}">
      <dsp:nvSpPr>
        <dsp:cNvPr id="0" name=""/>
        <dsp:cNvSpPr/>
      </dsp:nvSpPr>
      <dsp:spPr>
        <a:xfrm>
          <a:off x="0" y="2537212"/>
          <a:ext cx="4572000" cy="1110375"/>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54838" tIns="312420" rIns="354838" bIns="106680" numCol="1" spcCol="1270" anchor="t" anchorCtr="0">
          <a:noAutofit/>
        </a:bodyPr>
        <a:lstStyle/>
        <a:p>
          <a:pPr marL="114300" lvl="1" indent="-114300" algn="l" defTabSz="666750">
            <a:lnSpc>
              <a:spcPct val="90000"/>
            </a:lnSpc>
            <a:spcBef>
              <a:spcPct val="0"/>
            </a:spcBef>
            <a:spcAft>
              <a:spcPct val="15000"/>
            </a:spcAft>
            <a:buChar char="•"/>
          </a:pPr>
          <a:r>
            <a:rPr lang="en-US" sz="1500" kern="1200">
              <a:latin typeface="Arial"/>
              <a:cs typeface="Arial"/>
            </a:rPr>
            <a:t>Dry land </a:t>
          </a:r>
        </a:p>
        <a:p>
          <a:pPr marL="114300" lvl="1" indent="-114300" algn="l" defTabSz="666750">
            <a:lnSpc>
              <a:spcPct val="90000"/>
            </a:lnSpc>
            <a:spcBef>
              <a:spcPct val="0"/>
            </a:spcBef>
            <a:spcAft>
              <a:spcPct val="15000"/>
            </a:spcAft>
            <a:buChar char="•"/>
          </a:pPr>
          <a:r>
            <a:rPr lang="en-US" sz="1500" kern="1200">
              <a:latin typeface="Arial"/>
              <a:cs typeface="Arial"/>
            </a:rPr>
            <a:t>Normal land</a:t>
          </a:r>
        </a:p>
        <a:p>
          <a:pPr marL="114300" lvl="1" indent="-114300" algn="l" defTabSz="666750">
            <a:lnSpc>
              <a:spcPct val="90000"/>
            </a:lnSpc>
            <a:spcBef>
              <a:spcPct val="0"/>
            </a:spcBef>
            <a:spcAft>
              <a:spcPct val="15000"/>
            </a:spcAft>
            <a:buChar char="•"/>
          </a:pPr>
          <a:r>
            <a:rPr lang="en-US" sz="1500" kern="1200">
              <a:latin typeface="Arial"/>
              <a:cs typeface="Arial"/>
            </a:rPr>
            <a:t>Fertile land</a:t>
          </a:r>
          <a:endParaRPr lang="en-US" sz="1500" kern="1200"/>
        </a:p>
      </dsp:txBody>
      <dsp:txXfrm>
        <a:off x="0" y="2537212"/>
        <a:ext cx="4572000" cy="1110375"/>
      </dsp:txXfrm>
    </dsp:sp>
    <dsp:sp modelId="{D589B115-A62C-4663-8FA6-57131FF3AE0A}">
      <dsp:nvSpPr>
        <dsp:cNvPr id="0" name=""/>
        <dsp:cNvSpPr/>
      </dsp:nvSpPr>
      <dsp:spPr>
        <a:xfrm>
          <a:off x="228600" y="2315812"/>
          <a:ext cx="3200400" cy="44280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68" tIns="0" rIns="120968" bIns="0" numCol="1" spcCol="1270" anchor="ctr" anchorCtr="0">
          <a:noAutofit/>
        </a:bodyPr>
        <a:lstStyle/>
        <a:p>
          <a:pPr marL="0" lvl="0" indent="0" algn="l" defTabSz="666750">
            <a:lnSpc>
              <a:spcPct val="90000"/>
            </a:lnSpc>
            <a:spcBef>
              <a:spcPct val="0"/>
            </a:spcBef>
            <a:spcAft>
              <a:spcPct val="35000"/>
            </a:spcAft>
            <a:buNone/>
          </a:pPr>
          <a:r>
            <a:rPr lang="en-US" sz="1500" kern="1200">
              <a:latin typeface="Arial"/>
              <a:cs typeface="Arial"/>
            </a:rPr>
            <a:t>Land Fertility</a:t>
          </a:r>
        </a:p>
      </dsp:txBody>
      <dsp:txXfrm>
        <a:off x="250216" y="2337428"/>
        <a:ext cx="3157168" cy="39956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E19B41B-98BB-4C40-ADF1-5E9A38A858F1}">
      <dsp:nvSpPr>
        <dsp:cNvPr id="0" name=""/>
        <dsp:cNvSpPr/>
      </dsp:nvSpPr>
      <dsp:spPr>
        <a:xfrm>
          <a:off x="0" y="287225"/>
          <a:ext cx="6438122" cy="1461600"/>
        </a:xfrm>
        <a:prstGeom prst="rect">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9670" tIns="333248" rIns="499670" bIns="113792" numCol="1" spcCol="1270" anchor="t" anchorCtr="0">
          <a:noAutofit/>
        </a:bodyPr>
        <a:lstStyle/>
        <a:p>
          <a:pPr marL="171450" lvl="1" indent="-171450" algn="l" defTabSz="711200">
            <a:lnSpc>
              <a:spcPct val="90000"/>
            </a:lnSpc>
            <a:spcBef>
              <a:spcPct val="0"/>
            </a:spcBef>
            <a:spcAft>
              <a:spcPct val="15000"/>
            </a:spcAft>
            <a:buChar char="•"/>
          </a:pPr>
          <a:r>
            <a:rPr lang="en-US" sz="1600" kern="1200">
              <a:latin typeface="Calibri Light" panose="020F0302020204030204"/>
            </a:rPr>
            <a:t>Position</a:t>
          </a:r>
          <a:endParaRPr lang="en-US" sz="1600" kern="1200"/>
        </a:p>
        <a:p>
          <a:pPr marL="171450" lvl="1" indent="-171450" algn="l" defTabSz="711200" rtl="0">
            <a:lnSpc>
              <a:spcPct val="90000"/>
            </a:lnSpc>
            <a:spcBef>
              <a:spcPct val="0"/>
            </a:spcBef>
            <a:spcAft>
              <a:spcPct val="15000"/>
            </a:spcAft>
            <a:buChar char="•"/>
          </a:pPr>
          <a:r>
            <a:rPr lang="en-US" sz="1600" kern="1200">
              <a:latin typeface="Calibri Light" panose="020F0302020204030204"/>
            </a:rPr>
            <a:t>Growth rate</a:t>
          </a:r>
          <a:endParaRPr lang="en-US" sz="1600" kern="1200"/>
        </a:p>
        <a:p>
          <a:pPr marL="171450" lvl="1" indent="-171450" algn="l" defTabSz="711200" rtl="0">
            <a:lnSpc>
              <a:spcPct val="90000"/>
            </a:lnSpc>
            <a:spcBef>
              <a:spcPct val="0"/>
            </a:spcBef>
            <a:spcAft>
              <a:spcPct val="15000"/>
            </a:spcAft>
            <a:buChar char="•"/>
          </a:pPr>
          <a:r>
            <a:rPr lang="en-US" sz="1600" kern="1200">
              <a:latin typeface="Calibri Light" panose="020F0302020204030204"/>
            </a:rPr>
            <a:t>Grows on:</a:t>
          </a:r>
        </a:p>
        <a:p>
          <a:pPr marL="342900" lvl="2" indent="-171450" algn="l" defTabSz="711200" rtl="0">
            <a:lnSpc>
              <a:spcPct val="90000"/>
            </a:lnSpc>
            <a:spcBef>
              <a:spcPct val="0"/>
            </a:spcBef>
            <a:spcAft>
              <a:spcPct val="15000"/>
            </a:spcAft>
            <a:buChar char="•"/>
          </a:pPr>
          <a:r>
            <a:rPr lang="en-US" sz="1600" kern="1200">
              <a:latin typeface="Calibri Light" panose="020F0302020204030204"/>
            </a:rPr>
            <a:t>All land</a:t>
          </a:r>
        </a:p>
      </dsp:txBody>
      <dsp:txXfrm>
        <a:off x="0" y="287225"/>
        <a:ext cx="6438122" cy="1461600"/>
      </dsp:txXfrm>
    </dsp:sp>
    <dsp:sp modelId="{AA514EA8-4E04-4205-931A-ED6C873AD977}">
      <dsp:nvSpPr>
        <dsp:cNvPr id="0" name=""/>
        <dsp:cNvSpPr/>
      </dsp:nvSpPr>
      <dsp:spPr>
        <a:xfrm>
          <a:off x="321906" y="51065"/>
          <a:ext cx="4506685" cy="472320"/>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342" tIns="0" rIns="170342" bIns="0" numCol="1" spcCol="1270" anchor="ctr" anchorCtr="0">
          <a:noAutofit/>
        </a:bodyPr>
        <a:lstStyle/>
        <a:p>
          <a:pPr marL="0" lvl="0" indent="0" algn="l" defTabSz="711200" rtl="0">
            <a:lnSpc>
              <a:spcPct val="90000"/>
            </a:lnSpc>
            <a:spcBef>
              <a:spcPct val="0"/>
            </a:spcBef>
            <a:spcAft>
              <a:spcPct val="35000"/>
            </a:spcAft>
            <a:buNone/>
          </a:pPr>
          <a:r>
            <a:rPr lang="en-US" sz="1600" kern="1200">
              <a:latin typeface="Calibri Light" panose="020F0302020204030204"/>
            </a:rPr>
            <a:t>Moss Agent Class</a:t>
          </a:r>
          <a:endParaRPr lang="en-US" sz="1600" kern="1200"/>
        </a:p>
      </dsp:txBody>
      <dsp:txXfrm>
        <a:off x="344963" y="74122"/>
        <a:ext cx="4460571" cy="426206"/>
      </dsp:txXfrm>
    </dsp:sp>
    <dsp:sp modelId="{9B403C37-6D9B-4889-A5D1-9B1C40FF5A80}">
      <dsp:nvSpPr>
        <dsp:cNvPr id="0" name=""/>
        <dsp:cNvSpPr/>
      </dsp:nvSpPr>
      <dsp:spPr>
        <a:xfrm>
          <a:off x="0" y="2071386"/>
          <a:ext cx="6438122" cy="1713600"/>
        </a:xfrm>
        <a:prstGeom prst="rect">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9670" tIns="333248" rIns="499670" bIns="113792" numCol="1" spcCol="1270" anchor="t" anchorCtr="0">
          <a:noAutofit/>
        </a:bodyPr>
        <a:lstStyle/>
        <a:p>
          <a:pPr marL="171450" lvl="1" indent="-171450" algn="l" defTabSz="711200" rtl="0">
            <a:lnSpc>
              <a:spcPct val="90000"/>
            </a:lnSpc>
            <a:spcBef>
              <a:spcPct val="0"/>
            </a:spcBef>
            <a:spcAft>
              <a:spcPct val="15000"/>
            </a:spcAft>
            <a:buChar char="•"/>
          </a:pPr>
          <a:r>
            <a:rPr lang="en-US" sz="1600" kern="1200">
              <a:latin typeface="Calibri Light" panose="020F0302020204030204"/>
            </a:rPr>
            <a:t>Inherited from Moss Class</a:t>
          </a:r>
        </a:p>
        <a:p>
          <a:pPr marL="171450" lvl="1" indent="-171450" algn="l" defTabSz="711200" rtl="0">
            <a:lnSpc>
              <a:spcPct val="90000"/>
            </a:lnSpc>
            <a:spcBef>
              <a:spcPct val="0"/>
            </a:spcBef>
            <a:spcAft>
              <a:spcPct val="15000"/>
            </a:spcAft>
            <a:buChar char="•"/>
          </a:pPr>
          <a:r>
            <a:rPr lang="en-US" sz="1600" kern="1200">
              <a:latin typeface="Calibri Light" panose="020F0302020204030204"/>
            </a:rPr>
            <a:t>Grows on:</a:t>
          </a:r>
        </a:p>
        <a:p>
          <a:pPr marL="342900" lvl="2" indent="-171450" algn="l" defTabSz="711200">
            <a:lnSpc>
              <a:spcPct val="90000"/>
            </a:lnSpc>
            <a:spcBef>
              <a:spcPct val="0"/>
            </a:spcBef>
            <a:spcAft>
              <a:spcPct val="15000"/>
            </a:spcAft>
            <a:buChar char="•"/>
          </a:pPr>
          <a:r>
            <a:rPr lang="en-US" sz="1600" kern="1200">
              <a:latin typeface="Calibri Light" panose="020F0302020204030204"/>
            </a:rPr>
            <a:t>Moss</a:t>
          </a:r>
        </a:p>
        <a:p>
          <a:pPr marL="342900" lvl="2" indent="-171450" algn="l" defTabSz="711200" rtl="0">
            <a:lnSpc>
              <a:spcPct val="90000"/>
            </a:lnSpc>
            <a:spcBef>
              <a:spcPct val="0"/>
            </a:spcBef>
            <a:spcAft>
              <a:spcPct val="15000"/>
            </a:spcAft>
            <a:buChar char="•"/>
          </a:pPr>
          <a:r>
            <a:rPr lang="en-US" sz="1600" kern="1200">
              <a:latin typeface="Calibri Light" panose="020F0302020204030204"/>
            </a:rPr>
            <a:t>Fertile land</a:t>
          </a:r>
        </a:p>
        <a:p>
          <a:pPr marL="342900" lvl="2" indent="-171450" algn="l" defTabSz="711200" rtl="0">
            <a:lnSpc>
              <a:spcPct val="90000"/>
            </a:lnSpc>
            <a:spcBef>
              <a:spcPct val="0"/>
            </a:spcBef>
            <a:spcAft>
              <a:spcPct val="15000"/>
            </a:spcAft>
            <a:buChar char="•"/>
          </a:pPr>
          <a:r>
            <a:rPr lang="en-US" sz="1600" kern="1200">
              <a:latin typeface="Calibri Light" panose="020F0302020204030204"/>
            </a:rPr>
            <a:t>Normal land</a:t>
          </a:r>
        </a:p>
      </dsp:txBody>
      <dsp:txXfrm>
        <a:off x="0" y="2071386"/>
        <a:ext cx="6438122" cy="1713600"/>
      </dsp:txXfrm>
    </dsp:sp>
    <dsp:sp modelId="{48237590-7225-4711-AF6E-F7C04A34C157}">
      <dsp:nvSpPr>
        <dsp:cNvPr id="0" name=""/>
        <dsp:cNvSpPr/>
      </dsp:nvSpPr>
      <dsp:spPr>
        <a:xfrm>
          <a:off x="321906" y="1835226"/>
          <a:ext cx="4506685" cy="472320"/>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342" tIns="0" rIns="170342" bIns="0" numCol="1" spcCol="1270" anchor="ctr" anchorCtr="0">
          <a:noAutofit/>
        </a:bodyPr>
        <a:lstStyle/>
        <a:p>
          <a:pPr marL="0" lvl="0" indent="0" algn="l" defTabSz="711200" rtl="0">
            <a:lnSpc>
              <a:spcPct val="90000"/>
            </a:lnSpc>
            <a:spcBef>
              <a:spcPct val="0"/>
            </a:spcBef>
            <a:spcAft>
              <a:spcPct val="35000"/>
            </a:spcAft>
            <a:buNone/>
          </a:pPr>
          <a:r>
            <a:rPr lang="en-US" sz="1600" kern="1200">
              <a:latin typeface="Calibri Light" panose="020F0302020204030204"/>
            </a:rPr>
            <a:t>Weed Agent Class</a:t>
          </a:r>
        </a:p>
      </dsp:txBody>
      <dsp:txXfrm>
        <a:off x="344963" y="1858283"/>
        <a:ext cx="4460571" cy="426206"/>
      </dsp:txXfrm>
    </dsp:sp>
    <dsp:sp modelId="{BD5571E1-F4A6-4A2A-8493-D22F311DD578}">
      <dsp:nvSpPr>
        <dsp:cNvPr id="0" name=""/>
        <dsp:cNvSpPr/>
      </dsp:nvSpPr>
      <dsp:spPr>
        <a:xfrm>
          <a:off x="0" y="4107546"/>
          <a:ext cx="6438122" cy="1209600"/>
        </a:xfrm>
        <a:prstGeom prst="rect">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9670" tIns="333248" rIns="499670" bIns="113792" numCol="1" spcCol="1270" anchor="t" anchorCtr="0">
          <a:noAutofit/>
        </a:bodyPr>
        <a:lstStyle/>
        <a:p>
          <a:pPr marL="171450" lvl="1" indent="-171450" algn="l" defTabSz="711200" rtl="0">
            <a:lnSpc>
              <a:spcPct val="90000"/>
            </a:lnSpc>
            <a:spcBef>
              <a:spcPct val="0"/>
            </a:spcBef>
            <a:spcAft>
              <a:spcPct val="15000"/>
            </a:spcAft>
            <a:buChar char="•"/>
          </a:pPr>
          <a:r>
            <a:rPr lang="en-US" sz="1600" kern="1200">
              <a:latin typeface="Calibri Light" panose="020F0302020204030204"/>
            </a:rPr>
            <a:t>Tree count</a:t>
          </a:r>
        </a:p>
        <a:p>
          <a:pPr marL="171450" lvl="1" indent="-171450" algn="l" defTabSz="711200" rtl="0">
            <a:lnSpc>
              <a:spcPct val="90000"/>
            </a:lnSpc>
            <a:spcBef>
              <a:spcPct val="0"/>
            </a:spcBef>
            <a:spcAft>
              <a:spcPct val="15000"/>
            </a:spcAft>
            <a:buChar char="•"/>
          </a:pPr>
          <a:r>
            <a:rPr lang="en-US" sz="1600" kern="1200">
              <a:latin typeface="Calibri Light" panose="020F0302020204030204"/>
            </a:rPr>
            <a:t>Tree radius</a:t>
          </a:r>
        </a:p>
        <a:p>
          <a:pPr marL="171450" lvl="1" indent="-171450" algn="l" defTabSz="711200" rtl="0">
            <a:lnSpc>
              <a:spcPct val="90000"/>
            </a:lnSpc>
            <a:spcBef>
              <a:spcPct val="0"/>
            </a:spcBef>
            <a:spcAft>
              <a:spcPct val="15000"/>
            </a:spcAft>
            <a:buChar char="•"/>
          </a:pPr>
          <a:r>
            <a:rPr lang="en-US" sz="1600" kern="1200">
              <a:latin typeface="Calibri Light" panose="020F0302020204030204"/>
            </a:rPr>
            <a:t>Land fertility</a:t>
          </a:r>
        </a:p>
      </dsp:txBody>
      <dsp:txXfrm>
        <a:off x="0" y="4107546"/>
        <a:ext cx="6438122" cy="1209600"/>
      </dsp:txXfrm>
    </dsp:sp>
    <dsp:sp modelId="{404E9B3E-9518-4980-A9A0-359CEABF51E0}">
      <dsp:nvSpPr>
        <dsp:cNvPr id="0" name=""/>
        <dsp:cNvSpPr/>
      </dsp:nvSpPr>
      <dsp:spPr>
        <a:xfrm>
          <a:off x="321906" y="3871386"/>
          <a:ext cx="4506685" cy="472320"/>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342" tIns="0" rIns="170342" bIns="0" numCol="1" spcCol="1270" anchor="ctr" anchorCtr="0">
          <a:noAutofit/>
        </a:bodyPr>
        <a:lstStyle/>
        <a:p>
          <a:pPr marL="0" lvl="0" indent="0" algn="l" defTabSz="711200" rtl="0">
            <a:lnSpc>
              <a:spcPct val="90000"/>
            </a:lnSpc>
            <a:spcBef>
              <a:spcPct val="0"/>
            </a:spcBef>
            <a:spcAft>
              <a:spcPct val="35000"/>
            </a:spcAft>
            <a:buNone/>
          </a:pPr>
          <a:r>
            <a:rPr lang="en-US" sz="1600" kern="1200">
              <a:latin typeface="Calibri Light" panose="020F0302020204030204"/>
            </a:rPr>
            <a:t>Environment Class</a:t>
          </a:r>
        </a:p>
      </dsp:txBody>
      <dsp:txXfrm>
        <a:off x="344963" y="3894443"/>
        <a:ext cx="4460571" cy="42620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553ED3-CB50-426A-9797-5F6203F9B05D}">
      <dsp:nvSpPr>
        <dsp:cNvPr id="0" name=""/>
        <dsp:cNvSpPr/>
      </dsp:nvSpPr>
      <dsp:spPr>
        <a:xfrm>
          <a:off x="1515" y="383415"/>
          <a:ext cx="1202338" cy="721402"/>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latin typeface="Calibri Light" panose="020F0302020204030204"/>
            </a:rPr>
            <a:t>Number of trees = 20</a:t>
          </a:r>
          <a:endParaRPr lang="en-US" sz="1900" kern="1200"/>
        </a:p>
      </dsp:txBody>
      <dsp:txXfrm>
        <a:off x="1515" y="383415"/>
        <a:ext cx="1202338" cy="721402"/>
      </dsp:txXfrm>
    </dsp:sp>
    <dsp:sp modelId="{035BF261-5E14-4C38-BC55-3CF9929BA6C9}">
      <dsp:nvSpPr>
        <dsp:cNvPr id="0" name=""/>
        <dsp:cNvSpPr/>
      </dsp:nvSpPr>
      <dsp:spPr>
        <a:xfrm>
          <a:off x="1324087" y="383415"/>
          <a:ext cx="1202338" cy="721402"/>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rtl="0">
            <a:lnSpc>
              <a:spcPct val="90000"/>
            </a:lnSpc>
            <a:spcBef>
              <a:spcPct val="0"/>
            </a:spcBef>
            <a:spcAft>
              <a:spcPct val="35000"/>
            </a:spcAft>
            <a:buNone/>
          </a:pPr>
          <a:r>
            <a:rPr lang="en-US" sz="1900" kern="1200">
              <a:latin typeface="Calibri Light" panose="020F0302020204030204"/>
            </a:rPr>
            <a:t>Tree radius = 2</a:t>
          </a:r>
          <a:endParaRPr lang="en-US" sz="1900" kern="1200"/>
        </a:p>
      </dsp:txBody>
      <dsp:txXfrm>
        <a:off x="1324087" y="383415"/>
        <a:ext cx="1202338" cy="721402"/>
      </dsp:txXfrm>
    </dsp:sp>
    <dsp:sp modelId="{4B4C429B-3BF8-4463-B2CE-825BC93E5B46}">
      <dsp:nvSpPr>
        <dsp:cNvPr id="0" name=""/>
        <dsp:cNvSpPr/>
      </dsp:nvSpPr>
      <dsp:spPr>
        <a:xfrm>
          <a:off x="2646659" y="383415"/>
          <a:ext cx="1202338" cy="721402"/>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rtl="0">
            <a:lnSpc>
              <a:spcPct val="90000"/>
            </a:lnSpc>
            <a:spcBef>
              <a:spcPct val="0"/>
            </a:spcBef>
            <a:spcAft>
              <a:spcPct val="35000"/>
            </a:spcAft>
            <a:buNone/>
          </a:pPr>
          <a:r>
            <a:rPr lang="en-US" sz="1900" kern="1200">
              <a:latin typeface="Calibri Light" panose="020F0302020204030204"/>
            </a:rPr>
            <a:t>Moss agents = 2</a:t>
          </a:r>
          <a:endParaRPr lang="en-US" sz="1900" kern="1200"/>
        </a:p>
      </dsp:txBody>
      <dsp:txXfrm>
        <a:off x="2646659" y="383415"/>
        <a:ext cx="1202338" cy="721402"/>
      </dsp:txXfrm>
    </dsp:sp>
    <dsp:sp modelId="{6FC8DE0B-97DE-4BAA-8B18-F685546A8F5A}">
      <dsp:nvSpPr>
        <dsp:cNvPr id="0" name=""/>
        <dsp:cNvSpPr/>
      </dsp:nvSpPr>
      <dsp:spPr>
        <a:xfrm>
          <a:off x="3969231" y="383415"/>
          <a:ext cx="1202338" cy="721402"/>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rtl="0">
            <a:lnSpc>
              <a:spcPct val="90000"/>
            </a:lnSpc>
            <a:spcBef>
              <a:spcPct val="0"/>
            </a:spcBef>
            <a:spcAft>
              <a:spcPct val="35000"/>
            </a:spcAft>
            <a:buNone/>
          </a:pPr>
          <a:r>
            <a:rPr lang="en-US" sz="1900" kern="1200">
              <a:latin typeface="Calibri Light" panose="020F0302020204030204"/>
            </a:rPr>
            <a:t>Weed agent = 1</a:t>
          </a:r>
          <a:endParaRPr lang="en-US" sz="1900" kern="1200"/>
        </a:p>
      </dsp:txBody>
      <dsp:txXfrm>
        <a:off x="3969231" y="383415"/>
        <a:ext cx="1202338" cy="721402"/>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71D166D-0C5D-4CCF-985E-CB216D70026E}" type="datetimeFigureOut">
              <a:t>4/25/2023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F4421E4-3FF2-4970-8A06-7F4F138CC2B5}" type="slidenum">
              <a:t>‹#›</a:t>
            </a:fld>
            <a:endParaRPr lang="en-US"/>
          </a:p>
        </p:txBody>
      </p:sp>
    </p:spTree>
    <p:extLst>
      <p:ext uri="{BB962C8B-B14F-4D97-AF65-F5344CB8AC3E}">
        <p14:creationId xmlns:p14="http://schemas.microsoft.com/office/powerpoint/2010/main" val="30477191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Ella</a:t>
            </a:r>
          </a:p>
        </p:txBody>
      </p:sp>
      <p:sp>
        <p:nvSpPr>
          <p:cNvPr id="4" name="Slide Number Placeholder 3"/>
          <p:cNvSpPr>
            <a:spLocks noGrp="1"/>
          </p:cNvSpPr>
          <p:nvPr>
            <p:ph type="sldNum" sz="quarter" idx="5"/>
          </p:nvPr>
        </p:nvSpPr>
        <p:spPr/>
        <p:txBody>
          <a:bodyPr/>
          <a:lstStyle/>
          <a:p>
            <a:fld id="{2F4421E4-3FF2-4970-8A06-7F4F138CC2B5}" type="slidenum">
              <a:rPr lang="en-US"/>
              <a:t>1</a:t>
            </a:fld>
            <a:endParaRPr lang="en-US"/>
          </a:p>
        </p:txBody>
      </p:sp>
    </p:spTree>
    <p:extLst>
      <p:ext uri="{BB962C8B-B14F-4D97-AF65-F5344CB8AC3E}">
        <p14:creationId xmlns:p14="http://schemas.microsoft.com/office/powerpoint/2010/main" val="29110861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Ben</a:t>
            </a:r>
          </a:p>
        </p:txBody>
      </p:sp>
      <p:sp>
        <p:nvSpPr>
          <p:cNvPr id="4" name="Slide Number Placeholder 3"/>
          <p:cNvSpPr>
            <a:spLocks noGrp="1"/>
          </p:cNvSpPr>
          <p:nvPr>
            <p:ph type="sldNum" sz="quarter" idx="5"/>
          </p:nvPr>
        </p:nvSpPr>
        <p:spPr/>
        <p:txBody>
          <a:bodyPr/>
          <a:lstStyle/>
          <a:p>
            <a:fld id="{2F4421E4-3FF2-4970-8A06-7F4F138CC2B5}" type="slidenum">
              <a:rPr lang="en-US"/>
              <a:t>10</a:t>
            </a:fld>
            <a:endParaRPr lang="en-US"/>
          </a:p>
        </p:txBody>
      </p:sp>
    </p:spTree>
    <p:extLst>
      <p:ext uri="{BB962C8B-B14F-4D97-AF65-F5344CB8AC3E}">
        <p14:creationId xmlns:p14="http://schemas.microsoft.com/office/powerpoint/2010/main" val="16256926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Ben</a:t>
            </a:r>
          </a:p>
        </p:txBody>
      </p:sp>
      <p:sp>
        <p:nvSpPr>
          <p:cNvPr id="4" name="Slide Number Placeholder 3"/>
          <p:cNvSpPr>
            <a:spLocks noGrp="1"/>
          </p:cNvSpPr>
          <p:nvPr>
            <p:ph type="sldNum" sz="quarter" idx="5"/>
          </p:nvPr>
        </p:nvSpPr>
        <p:spPr/>
        <p:txBody>
          <a:bodyPr/>
          <a:lstStyle/>
          <a:p>
            <a:fld id="{2F4421E4-3FF2-4970-8A06-7F4F138CC2B5}" type="slidenum">
              <a:rPr lang="en-US"/>
              <a:t>11</a:t>
            </a:fld>
            <a:endParaRPr lang="en-US"/>
          </a:p>
        </p:txBody>
      </p:sp>
    </p:spTree>
    <p:extLst>
      <p:ext uri="{BB962C8B-B14F-4D97-AF65-F5344CB8AC3E}">
        <p14:creationId xmlns:p14="http://schemas.microsoft.com/office/powerpoint/2010/main" val="11390819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Jason </a:t>
            </a:r>
          </a:p>
          <a:p>
            <a:r>
              <a:rPr lang="en-US">
                <a:cs typeface="Calibri"/>
              </a:rPr>
              <a:t>"Here we have a couple of simulations with different tree radii. We are hoping we see some change if more of the growable environment is taken up by trees. In this one, you can see the moss rapidly grow, and then drop off again. Our graph to the right here shows you the populations over time for this simulation. "</a:t>
            </a:r>
          </a:p>
        </p:txBody>
      </p:sp>
      <p:sp>
        <p:nvSpPr>
          <p:cNvPr id="4" name="Slide Number Placeholder 3"/>
          <p:cNvSpPr>
            <a:spLocks noGrp="1"/>
          </p:cNvSpPr>
          <p:nvPr>
            <p:ph type="sldNum" sz="quarter" idx="5"/>
          </p:nvPr>
        </p:nvSpPr>
        <p:spPr/>
        <p:txBody>
          <a:bodyPr/>
          <a:lstStyle/>
          <a:p>
            <a:fld id="{2F4421E4-3FF2-4970-8A06-7F4F138CC2B5}" type="slidenum">
              <a:rPr lang="en-US"/>
              <a:t>12</a:t>
            </a:fld>
            <a:endParaRPr lang="en-US"/>
          </a:p>
        </p:txBody>
      </p:sp>
    </p:spTree>
    <p:extLst>
      <p:ext uri="{BB962C8B-B14F-4D97-AF65-F5344CB8AC3E}">
        <p14:creationId xmlns:p14="http://schemas.microsoft.com/office/powerpoint/2010/main" val="35606617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Jason</a:t>
            </a:r>
          </a:p>
          <a:p>
            <a:r>
              <a:rPr lang="en-US">
                <a:cs typeface="Calibri"/>
              </a:rPr>
              <a:t>"In this simulation we have a slightly larger radius, with a much different result. Here we can see the moss rapidly grows and stays at a high population while the numbers of weeds are very low. Now obviously there is some randomness with the simulations, so what kind of results would wee see if we ran it more times?" </a:t>
            </a:r>
          </a:p>
        </p:txBody>
      </p:sp>
      <p:sp>
        <p:nvSpPr>
          <p:cNvPr id="4" name="Slide Number Placeholder 3"/>
          <p:cNvSpPr>
            <a:spLocks noGrp="1"/>
          </p:cNvSpPr>
          <p:nvPr>
            <p:ph type="sldNum" sz="quarter" idx="5"/>
          </p:nvPr>
        </p:nvSpPr>
        <p:spPr/>
        <p:txBody>
          <a:bodyPr/>
          <a:lstStyle/>
          <a:p>
            <a:fld id="{2F4421E4-3FF2-4970-8A06-7F4F138CC2B5}" type="slidenum">
              <a:rPr lang="en-US"/>
              <a:t>13</a:t>
            </a:fld>
            <a:endParaRPr lang="en-US"/>
          </a:p>
        </p:txBody>
      </p:sp>
    </p:spTree>
    <p:extLst>
      <p:ext uri="{BB962C8B-B14F-4D97-AF65-F5344CB8AC3E}">
        <p14:creationId xmlns:p14="http://schemas.microsoft.com/office/powerpoint/2010/main" val="14612019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Jason</a:t>
            </a:r>
          </a:p>
          <a:p>
            <a:r>
              <a:rPr lang="en-US">
                <a:cs typeface="Calibri"/>
              </a:rPr>
              <a:t>"Here we can see just that. These are the population graphs from a few other simulations we ran. From this we can see that the NUMBER of moss decreases as the radii increase, while the ratio between the moss and weeds can fluctuate over time. This periodic growth in the moss is another neat observation we weren't expecting, and was seen in a majority of our testing simulations, unless all the moss died of course. " </a:t>
            </a:r>
          </a:p>
        </p:txBody>
      </p:sp>
      <p:sp>
        <p:nvSpPr>
          <p:cNvPr id="4" name="Slide Number Placeholder 3"/>
          <p:cNvSpPr>
            <a:spLocks noGrp="1"/>
          </p:cNvSpPr>
          <p:nvPr>
            <p:ph type="sldNum" sz="quarter" idx="5"/>
          </p:nvPr>
        </p:nvSpPr>
        <p:spPr/>
        <p:txBody>
          <a:bodyPr/>
          <a:lstStyle/>
          <a:p>
            <a:fld id="{2F4421E4-3FF2-4970-8A06-7F4F138CC2B5}" type="slidenum">
              <a:rPr lang="en-US"/>
              <a:t>14</a:t>
            </a:fld>
            <a:endParaRPr lang="en-US"/>
          </a:p>
        </p:txBody>
      </p:sp>
    </p:spTree>
    <p:extLst>
      <p:ext uri="{BB962C8B-B14F-4D97-AF65-F5344CB8AC3E}">
        <p14:creationId xmlns:p14="http://schemas.microsoft.com/office/powerpoint/2010/main" val="34065543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Ella</a:t>
            </a:r>
          </a:p>
          <a:p>
            <a:r>
              <a:rPr lang="en-US"/>
              <a:t>Once initial environmental resources are depleted, weeds are dependent on moss for life.</a:t>
            </a:r>
          </a:p>
          <a:p>
            <a:endParaRPr lang="en-US">
              <a:cs typeface="Calibri" panose="020F0502020204030204"/>
            </a:endParaRPr>
          </a:p>
          <a:p>
            <a:r>
              <a:rPr lang="en-US"/>
              <a:t>Poor position = poor ability to grow</a:t>
            </a:r>
          </a:p>
        </p:txBody>
      </p:sp>
      <p:sp>
        <p:nvSpPr>
          <p:cNvPr id="4" name="Slide Number Placeholder 3"/>
          <p:cNvSpPr>
            <a:spLocks noGrp="1"/>
          </p:cNvSpPr>
          <p:nvPr>
            <p:ph type="sldNum" sz="quarter" idx="5"/>
          </p:nvPr>
        </p:nvSpPr>
        <p:spPr/>
        <p:txBody>
          <a:bodyPr/>
          <a:lstStyle/>
          <a:p>
            <a:fld id="{2F4421E4-3FF2-4970-8A06-7F4F138CC2B5}" type="slidenum">
              <a:rPr lang="en-US"/>
              <a:t>15</a:t>
            </a:fld>
            <a:endParaRPr lang="en-US"/>
          </a:p>
        </p:txBody>
      </p:sp>
    </p:spTree>
    <p:extLst>
      <p:ext uri="{BB962C8B-B14F-4D97-AF65-F5344CB8AC3E}">
        <p14:creationId xmlns:p14="http://schemas.microsoft.com/office/powerpoint/2010/main" val="9885457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Ella</a:t>
            </a:r>
          </a:p>
        </p:txBody>
      </p:sp>
      <p:sp>
        <p:nvSpPr>
          <p:cNvPr id="4" name="Slide Number Placeholder 3"/>
          <p:cNvSpPr>
            <a:spLocks noGrp="1"/>
          </p:cNvSpPr>
          <p:nvPr>
            <p:ph type="sldNum" sz="quarter" idx="5"/>
          </p:nvPr>
        </p:nvSpPr>
        <p:spPr/>
        <p:txBody>
          <a:bodyPr/>
          <a:lstStyle/>
          <a:p>
            <a:fld id="{2F4421E4-3FF2-4970-8A06-7F4F138CC2B5}" type="slidenum">
              <a:rPr lang="en-US"/>
              <a:t>16</a:t>
            </a:fld>
            <a:endParaRPr lang="en-US"/>
          </a:p>
        </p:txBody>
      </p:sp>
    </p:spTree>
    <p:extLst>
      <p:ext uri="{BB962C8B-B14F-4D97-AF65-F5344CB8AC3E}">
        <p14:creationId xmlns:p14="http://schemas.microsoft.com/office/powerpoint/2010/main" val="8887197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Ella</a:t>
            </a:r>
          </a:p>
        </p:txBody>
      </p:sp>
      <p:sp>
        <p:nvSpPr>
          <p:cNvPr id="4" name="Slide Number Placeholder 3"/>
          <p:cNvSpPr>
            <a:spLocks noGrp="1"/>
          </p:cNvSpPr>
          <p:nvPr>
            <p:ph type="sldNum" sz="quarter" idx="5"/>
          </p:nvPr>
        </p:nvSpPr>
        <p:spPr/>
        <p:txBody>
          <a:bodyPr/>
          <a:lstStyle/>
          <a:p>
            <a:fld id="{2F4421E4-3FF2-4970-8A06-7F4F138CC2B5}" type="slidenum">
              <a:rPr lang="en-US"/>
              <a:t>2</a:t>
            </a:fld>
            <a:endParaRPr lang="en-US"/>
          </a:p>
        </p:txBody>
      </p:sp>
    </p:spTree>
    <p:extLst>
      <p:ext uri="{BB962C8B-B14F-4D97-AF65-F5344CB8AC3E}">
        <p14:creationId xmlns:p14="http://schemas.microsoft.com/office/powerpoint/2010/main" val="41573551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Ella</a:t>
            </a:r>
          </a:p>
          <a:p>
            <a:endParaRPr lang="en-US">
              <a:cs typeface="Calibri"/>
            </a:endParaRPr>
          </a:p>
          <a:p>
            <a:r>
              <a:rPr lang="en-US"/>
              <a:t>How do varying factors affect moss growth in an environment?</a:t>
            </a:r>
          </a:p>
        </p:txBody>
      </p:sp>
      <p:sp>
        <p:nvSpPr>
          <p:cNvPr id="4" name="Slide Number Placeholder 3"/>
          <p:cNvSpPr>
            <a:spLocks noGrp="1"/>
          </p:cNvSpPr>
          <p:nvPr>
            <p:ph type="sldNum" sz="quarter" idx="5"/>
          </p:nvPr>
        </p:nvSpPr>
        <p:spPr/>
        <p:txBody>
          <a:bodyPr/>
          <a:lstStyle/>
          <a:p>
            <a:fld id="{2F4421E4-3FF2-4970-8A06-7F4F138CC2B5}" type="slidenum">
              <a:t>3</a:t>
            </a:fld>
            <a:endParaRPr lang="en-US"/>
          </a:p>
        </p:txBody>
      </p:sp>
    </p:spTree>
    <p:extLst>
      <p:ext uri="{BB962C8B-B14F-4D97-AF65-F5344CB8AC3E}">
        <p14:creationId xmlns:p14="http://schemas.microsoft.com/office/powerpoint/2010/main" val="19829216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Tori</a:t>
            </a:r>
          </a:p>
        </p:txBody>
      </p:sp>
      <p:sp>
        <p:nvSpPr>
          <p:cNvPr id="4" name="Slide Number Placeholder 3"/>
          <p:cNvSpPr>
            <a:spLocks noGrp="1"/>
          </p:cNvSpPr>
          <p:nvPr>
            <p:ph type="sldNum" sz="quarter" idx="5"/>
          </p:nvPr>
        </p:nvSpPr>
        <p:spPr/>
        <p:txBody>
          <a:bodyPr/>
          <a:lstStyle/>
          <a:p>
            <a:fld id="{2F4421E4-3FF2-4970-8A06-7F4F138CC2B5}" type="slidenum">
              <a:rPr lang="en-US"/>
              <a:t>4</a:t>
            </a:fld>
            <a:endParaRPr lang="en-US"/>
          </a:p>
        </p:txBody>
      </p:sp>
    </p:spTree>
    <p:extLst>
      <p:ext uri="{BB962C8B-B14F-4D97-AF65-F5344CB8AC3E}">
        <p14:creationId xmlns:p14="http://schemas.microsoft.com/office/powerpoint/2010/main" val="19929875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Tori</a:t>
            </a:r>
          </a:p>
        </p:txBody>
      </p:sp>
      <p:sp>
        <p:nvSpPr>
          <p:cNvPr id="4" name="Slide Number Placeholder 3"/>
          <p:cNvSpPr>
            <a:spLocks noGrp="1"/>
          </p:cNvSpPr>
          <p:nvPr>
            <p:ph type="sldNum" sz="quarter" idx="5"/>
          </p:nvPr>
        </p:nvSpPr>
        <p:spPr/>
        <p:txBody>
          <a:bodyPr/>
          <a:lstStyle/>
          <a:p>
            <a:fld id="{2F4421E4-3FF2-4970-8A06-7F4F138CC2B5}" type="slidenum">
              <a:rPr lang="en-US"/>
              <a:t>5</a:t>
            </a:fld>
            <a:endParaRPr lang="en-US"/>
          </a:p>
        </p:txBody>
      </p:sp>
    </p:spTree>
    <p:extLst>
      <p:ext uri="{BB962C8B-B14F-4D97-AF65-F5344CB8AC3E}">
        <p14:creationId xmlns:p14="http://schemas.microsoft.com/office/powerpoint/2010/main" val="30811594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Connect with homework 3. Sanskriti</a:t>
            </a:r>
          </a:p>
        </p:txBody>
      </p:sp>
      <p:sp>
        <p:nvSpPr>
          <p:cNvPr id="4" name="Slide Number Placeholder 3"/>
          <p:cNvSpPr>
            <a:spLocks noGrp="1"/>
          </p:cNvSpPr>
          <p:nvPr>
            <p:ph type="sldNum" sz="quarter" idx="5"/>
          </p:nvPr>
        </p:nvSpPr>
        <p:spPr/>
        <p:txBody>
          <a:bodyPr/>
          <a:lstStyle/>
          <a:p>
            <a:fld id="{2F4421E4-3FF2-4970-8A06-7F4F138CC2B5}" type="slidenum">
              <a:t>6</a:t>
            </a:fld>
            <a:endParaRPr lang="en-US"/>
          </a:p>
        </p:txBody>
      </p:sp>
    </p:spTree>
    <p:extLst>
      <p:ext uri="{BB962C8B-B14F-4D97-AF65-F5344CB8AC3E}">
        <p14:creationId xmlns:p14="http://schemas.microsoft.com/office/powerpoint/2010/main" val="16697965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Carrie</a:t>
            </a:r>
          </a:p>
        </p:txBody>
      </p:sp>
      <p:sp>
        <p:nvSpPr>
          <p:cNvPr id="4" name="Slide Number Placeholder 3"/>
          <p:cNvSpPr>
            <a:spLocks noGrp="1"/>
          </p:cNvSpPr>
          <p:nvPr>
            <p:ph type="sldNum" sz="quarter" idx="5"/>
          </p:nvPr>
        </p:nvSpPr>
        <p:spPr/>
        <p:txBody>
          <a:bodyPr/>
          <a:lstStyle/>
          <a:p>
            <a:fld id="{2F4421E4-3FF2-4970-8A06-7F4F138CC2B5}" type="slidenum">
              <a:rPr lang="en-US"/>
              <a:t>7</a:t>
            </a:fld>
            <a:endParaRPr lang="en-US"/>
          </a:p>
        </p:txBody>
      </p:sp>
    </p:spTree>
    <p:extLst>
      <p:ext uri="{BB962C8B-B14F-4D97-AF65-F5344CB8AC3E}">
        <p14:creationId xmlns:p14="http://schemas.microsoft.com/office/powerpoint/2010/main" val="34212678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Carrie</a:t>
            </a:r>
          </a:p>
        </p:txBody>
      </p:sp>
      <p:sp>
        <p:nvSpPr>
          <p:cNvPr id="4" name="Slide Number Placeholder 3"/>
          <p:cNvSpPr>
            <a:spLocks noGrp="1"/>
          </p:cNvSpPr>
          <p:nvPr>
            <p:ph type="sldNum" sz="quarter" idx="5"/>
          </p:nvPr>
        </p:nvSpPr>
        <p:spPr/>
        <p:txBody>
          <a:bodyPr/>
          <a:lstStyle/>
          <a:p>
            <a:fld id="{2F4421E4-3FF2-4970-8A06-7F4F138CC2B5}" type="slidenum">
              <a:rPr lang="en-US"/>
              <a:t>8</a:t>
            </a:fld>
            <a:endParaRPr lang="en-US"/>
          </a:p>
        </p:txBody>
      </p:sp>
    </p:spTree>
    <p:extLst>
      <p:ext uri="{BB962C8B-B14F-4D97-AF65-F5344CB8AC3E}">
        <p14:creationId xmlns:p14="http://schemas.microsoft.com/office/powerpoint/2010/main" val="2501734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Ben</a:t>
            </a:r>
          </a:p>
        </p:txBody>
      </p:sp>
      <p:sp>
        <p:nvSpPr>
          <p:cNvPr id="4" name="Slide Number Placeholder 3"/>
          <p:cNvSpPr>
            <a:spLocks noGrp="1"/>
          </p:cNvSpPr>
          <p:nvPr>
            <p:ph type="sldNum" sz="quarter" idx="5"/>
          </p:nvPr>
        </p:nvSpPr>
        <p:spPr/>
        <p:txBody>
          <a:bodyPr/>
          <a:lstStyle/>
          <a:p>
            <a:fld id="{2F4421E4-3FF2-4970-8A06-7F4F138CC2B5}" type="slidenum">
              <a:rPr lang="en-US"/>
              <a:t>9</a:t>
            </a:fld>
            <a:endParaRPr lang="en-US"/>
          </a:p>
        </p:txBody>
      </p:sp>
    </p:spTree>
    <p:extLst>
      <p:ext uri="{BB962C8B-B14F-4D97-AF65-F5344CB8AC3E}">
        <p14:creationId xmlns:p14="http://schemas.microsoft.com/office/powerpoint/2010/main" val="18077386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4/25/2023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4/25/2023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4/25/2023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4/25/2023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4/25/2023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4/25/2023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4/25/2023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4/25/2023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4/25/2023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4/25/2023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4/25/2023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4/25/2023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0.png"/><Relationship Id="rId3" Type="http://schemas.microsoft.com/office/2007/relationships/media" Target="../media/media3.mov"/><Relationship Id="rId7" Type="http://schemas.openxmlformats.org/officeDocument/2006/relationships/image" Target="../media/image19.png"/><Relationship Id="rId2" Type="http://schemas.openxmlformats.org/officeDocument/2006/relationships/video" Target="../media/media2.mov"/><Relationship Id="rId1" Type="http://schemas.microsoft.com/office/2007/relationships/media" Target="../media/media2.mov"/><Relationship Id="rId6" Type="http://schemas.openxmlformats.org/officeDocument/2006/relationships/notesSlide" Target="../notesSlides/notesSlide10.xml"/><Relationship Id="rId5" Type="http://schemas.openxmlformats.org/officeDocument/2006/relationships/slideLayout" Target="../slideLayouts/slideLayout2.xml"/><Relationship Id="rId4" Type="http://schemas.openxmlformats.org/officeDocument/2006/relationships/video" Target="../media/media3.mov"/></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4.mov"/><Relationship Id="rId1" Type="http://schemas.microsoft.com/office/2007/relationships/media" Target="../media/media4.mov"/><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5.mov"/><Relationship Id="rId1" Type="http://schemas.microsoft.com/office/2007/relationships/media" Target="../media/media5.mov"/><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4.xml"/><Relationship Id="rId5" Type="http://schemas.openxmlformats.org/officeDocument/2006/relationships/image" Target="../media/image30.png"/><Relationship Id="rId4" Type="http://schemas.openxmlformats.org/officeDocument/2006/relationships/image" Target="../media/image29.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16.png"/><Relationship Id="rId7" Type="http://schemas.openxmlformats.org/officeDocument/2006/relationships/diagramColors" Target="../diagrams/colors2.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7.xml.rels><?xml version="1.0" encoding="UTF-8" standalone="yes"?>
<Relationships xmlns="http://schemas.openxmlformats.org/package/2006/relationships"><Relationship Id="rId8" Type="http://schemas.openxmlformats.org/officeDocument/2006/relationships/diagramQuickStyle" Target="../diagrams/quickStyle4.xml"/><Relationship Id="rId3" Type="http://schemas.openxmlformats.org/officeDocument/2006/relationships/slideLayout" Target="../slideLayouts/slideLayout2.xml"/><Relationship Id="rId7" Type="http://schemas.openxmlformats.org/officeDocument/2006/relationships/diagramLayout" Target="../diagrams/layout4.xml"/><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diagramData" Target="../diagrams/data4.xml"/><Relationship Id="rId5" Type="http://schemas.openxmlformats.org/officeDocument/2006/relationships/image" Target="../media/image17.png"/><Relationship Id="rId10" Type="http://schemas.microsoft.com/office/2007/relationships/diagramDrawing" Target="../diagrams/drawing4.xml"/><Relationship Id="rId4" Type="http://schemas.openxmlformats.org/officeDocument/2006/relationships/notesSlide" Target="../notesSlides/notesSlide7.xml"/><Relationship Id="rId9" Type="http://schemas.openxmlformats.org/officeDocument/2006/relationships/diagramColors" Target="../diagrams/colors4.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44DCC66B-80B2-8F64-5827-97BA4878E5CB}"/>
              </a:ext>
            </a:extLst>
          </p:cNvPr>
          <p:cNvPicPr>
            <a:picLocks noChangeAspect="1"/>
          </p:cNvPicPr>
          <p:nvPr/>
        </p:nvPicPr>
        <p:blipFill rotWithShape="1">
          <a:blip r:embed="rId3"/>
          <a:srcRect l="5002" r="25947" b="-1"/>
          <a:stretch/>
        </p:blipFill>
        <p:spPr>
          <a:xfrm>
            <a:off x="5101771" y="10"/>
            <a:ext cx="7094361" cy="6857989"/>
          </a:xfrm>
          <a:prstGeom prst="rect">
            <a:avLst/>
          </a:prstGeom>
        </p:spPr>
      </p:pic>
      <p:sp>
        <p:nvSpPr>
          <p:cNvPr id="126" name="Rectangle 125">
            <a:extLst>
              <a:ext uri="{FF2B5EF4-FFF2-40B4-BE49-F238E27FC236}">
                <a16:creationId xmlns:a16="http://schemas.microsoft.com/office/drawing/2014/main" id="{A34066D6-1B59-4642-A86D-39464CEE97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527208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Arc 127">
            <a:extLst>
              <a:ext uri="{FF2B5EF4-FFF2-40B4-BE49-F238E27FC236}">
                <a16:creationId xmlns:a16="http://schemas.microsoft.com/office/drawing/2014/main" id="{18E928D9-3091-4385-B979-265D55AD02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03011">
            <a:off x="1718653" y="700861"/>
            <a:ext cx="2987899" cy="2987899"/>
          </a:xfrm>
          <a:prstGeom prst="arc">
            <a:avLst>
              <a:gd name="adj1" fmla="val 14612914"/>
              <a:gd name="adj2" fmla="val 0"/>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p:cNvSpPr>
            <a:spLocks noGrp="1"/>
          </p:cNvSpPr>
          <p:nvPr>
            <p:ph type="ctrTitle"/>
          </p:nvPr>
        </p:nvSpPr>
        <p:spPr>
          <a:xfrm>
            <a:off x="643467" y="795509"/>
            <a:ext cx="4092525" cy="2798604"/>
          </a:xfrm>
        </p:spPr>
        <p:txBody>
          <a:bodyPr>
            <a:normAutofit/>
          </a:bodyPr>
          <a:lstStyle/>
          <a:p>
            <a:r>
              <a:rPr lang="en-US">
                <a:solidFill>
                  <a:srgbClr val="FFFFFF"/>
                </a:solidFill>
                <a:cs typeface="Calibri Light"/>
              </a:rPr>
              <a:t>Moss Modeling</a:t>
            </a:r>
            <a:endParaRPr lang="en-US">
              <a:solidFill>
                <a:srgbClr val="FFFFFF"/>
              </a:solidFill>
            </a:endParaRPr>
          </a:p>
        </p:txBody>
      </p:sp>
      <p:sp>
        <p:nvSpPr>
          <p:cNvPr id="130" name="Oval 129">
            <a:extLst>
              <a:ext uri="{FF2B5EF4-FFF2-40B4-BE49-F238E27FC236}">
                <a16:creationId xmlns:a16="http://schemas.microsoft.com/office/drawing/2014/main" id="{7D602432-D774-4CF5-94E8-7D52D01059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01186" y="4626633"/>
            <a:ext cx="491961" cy="491961"/>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 name="Subtitle 2"/>
          <p:cNvSpPr>
            <a:spLocks noGrp="1"/>
          </p:cNvSpPr>
          <p:nvPr>
            <p:ph type="subTitle" idx="1"/>
          </p:nvPr>
        </p:nvSpPr>
        <p:spPr>
          <a:xfrm>
            <a:off x="643467" y="3686187"/>
            <a:ext cx="4092525" cy="2292581"/>
          </a:xfrm>
        </p:spPr>
        <p:txBody>
          <a:bodyPr vert="horz" lIns="91440" tIns="45720" rIns="91440" bIns="45720" rtlCol="0">
            <a:normAutofit/>
          </a:bodyPr>
          <a:lstStyle/>
          <a:p>
            <a:r>
              <a:rPr lang="en-US">
                <a:solidFill>
                  <a:srgbClr val="FFFFFF"/>
                </a:solidFill>
                <a:cs typeface="Calibri"/>
              </a:rPr>
              <a:t>By: </a:t>
            </a:r>
            <a:r>
              <a:rPr lang="en-US">
                <a:solidFill>
                  <a:srgbClr val="FFFFFF"/>
                </a:solidFill>
                <a:ea typeface="+mn-lt"/>
                <a:cs typeface="+mn-lt"/>
              </a:rPr>
              <a:t>Benjamin Laubach, Sanskriti Verma, Carrie Nielsen, Jason Williams, Tori Fallon, and Ella Kovach.</a:t>
            </a:r>
            <a:endParaRPr lang="en-US">
              <a:solidFill>
                <a:srgbClr val="FFFFFF"/>
              </a:solidFill>
            </a:endParaRPr>
          </a:p>
        </p:txBody>
      </p:sp>
      <p:sp>
        <p:nvSpPr>
          <p:cNvPr id="132" name="Rectangle 131">
            <a:extLst>
              <a:ext uri="{FF2B5EF4-FFF2-40B4-BE49-F238E27FC236}">
                <a16:creationId xmlns:a16="http://schemas.microsoft.com/office/drawing/2014/main" id="{CBF9EBB4-5078-47B2-AAA0-DF4A88D818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27932" y="5011563"/>
            <a:ext cx="731558" cy="731558"/>
          </a:xfrm>
          <a:prstGeom prst="rect">
            <a:avLst/>
          </a:prstGeom>
          <a:noFill/>
          <a:ln w="127000">
            <a:solidFill>
              <a:schemeClr val="accent4"/>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9857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150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100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AFF8D2E5-2C4E-47B1-930B-6C82B7C313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26C61D6-2CDC-13A7-32F2-ED3EB1EA5A8C}"/>
              </a:ext>
            </a:extLst>
          </p:cNvPr>
          <p:cNvSpPr>
            <a:spLocks noGrp="1"/>
          </p:cNvSpPr>
          <p:nvPr>
            <p:ph type="title"/>
          </p:nvPr>
        </p:nvSpPr>
        <p:spPr>
          <a:xfrm>
            <a:off x="841248" y="251312"/>
            <a:ext cx="10506456" cy="1010264"/>
          </a:xfrm>
        </p:spPr>
        <p:txBody>
          <a:bodyPr anchor="ctr">
            <a:normAutofit/>
          </a:bodyPr>
          <a:lstStyle/>
          <a:p>
            <a:r>
              <a:rPr lang="en-US">
                <a:ea typeface="+mj-lt"/>
                <a:cs typeface="+mj-lt"/>
              </a:rPr>
              <a:t>Variation of Tree Count</a:t>
            </a:r>
            <a:endParaRPr lang="en-US"/>
          </a:p>
        </p:txBody>
      </p:sp>
      <p:sp>
        <p:nvSpPr>
          <p:cNvPr id="14" name="Rectangle 13">
            <a:extLst>
              <a:ext uri="{FF2B5EF4-FFF2-40B4-BE49-F238E27FC236}">
                <a16:creationId xmlns:a16="http://schemas.microsoft.com/office/drawing/2014/main" id="{801E4ADA-0EA9-4930-846E-3C11E8BED6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17618"/>
            <a:ext cx="128016" cy="63141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FB92FFCE-0C90-454E-AA25-D4EE9A6C39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1380864"/>
            <a:ext cx="1050645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2898CD37-845A-8D20-9404-F225C8E0CA71}"/>
              </a:ext>
            </a:extLst>
          </p:cNvPr>
          <p:cNvSpPr>
            <a:spLocks noGrp="1"/>
          </p:cNvSpPr>
          <p:nvPr>
            <p:ph idx="1"/>
          </p:nvPr>
        </p:nvSpPr>
        <p:spPr>
          <a:xfrm>
            <a:off x="2089729" y="1709857"/>
            <a:ext cx="2607241" cy="411774"/>
          </a:xfrm>
        </p:spPr>
        <p:txBody>
          <a:bodyPr vert="horz" lIns="91440" tIns="45720" rIns="91440" bIns="45720" rtlCol="0" anchor="t">
            <a:normAutofit/>
          </a:bodyPr>
          <a:lstStyle/>
          <a:p>
            <a:pPr marL="0" indent="0" defTabSz="813816">
              <a:spcBef>
                <a:spcPts val="890"/>
              </a:spcBef>
              <a:buNone/>
            </a:pPr>
            <a:r>
              <a:rPr lang="en-US" sz="2136" kern="1200">
                <a:solidFill>
                  <a:schemeClr val="tx1"/>
                </a:solidFill>
                <a:latin typeface="+mn-lt"/>
                <a:ea typeface="+mn-ea"/>
                <a:cs typeface="Calibri" panose="020F0502020204030204"/>
              </a:rPr>
              <a:t>Number of Trees = 20</a:t>
            </a:r>
            <a:endParaRPr lang="en-US"/>
          </a:p>
        </p:txBody>
      </p:sp>
      <p:pic>
        <p:nvPicPr>
          <p:cNvPr id="4" name="Screen Recording 2023-04-18 at 3.33.12 PM">
            <a:hlinkClick r:id="" action="ppaction://media"/>
            <a:extLst>
              <a:ext uri="{FF2B5EF4-FFF2-40B4-BE49-F238E27FC236}">
                <a16:creationId xmlns:a16="http://schemas.microsoft.com/office/drawing/2014/main" id="{33225D62-5C7E-1D6E-CEFC-0B4EED66DE34}"/>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1257904" y="2074986"/>
            <a:ext cx="4280077" cy="4160182"/>
          </a:xfrm>
          <a:prstGeom prst="rect">
            <a:avLst/>
          </a:prstGeom>
        </p:spPr>
      </p:pic>
      <p:pic>
        <p:nvPicPr>
          <p:cNvPr id="5" name="Screen Recording 2023-04-18 at 3.49.45 PM">
            <a:hlinkClick r:id="" action="ppaction://media"/>
            <a:extLst>
              <a:ext uri="{FF2B5EF4-FFF2-40B4-BE49-F238E27FC236}">
                <a16:creationId xmlns:a16="http://schemas.microsoft.com/office/drawing/2014/main" id="{BCDC76DC-CF3B-23FB-2606-DD93EBDDCE51}"/>
              </a:ext>
            </a:extLst>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6356872" y="2072812"/>
            <a:ext cx="4568080" cy="4158567"/>
          </a:xfrm>
          <a:prstGeom prst="rect">
            <a:avLst/>
          </a:prstGeom>
        </p:spPr>
      </p:pic>
      <p:sp>
        <p:nvSpPr>
          <p:cNvPr id="6" name="TextBox 5">
            <a:extLst>
              <a:ext uri="{FF2B5EF4-FFF2-40B4-BE49-F238E27FC236}">
                <a16:creationId xmlns:a16="http://schemas.microsoft.com/office/drawing/2014/main" id="{14D98F3C-BA8E-81D4-39AC-BA09E28F1845}"/>
              </a:ext>
            </a:extLst>
          </p:cNvPr>
          <p:cNvSpPr txBox="1"/>
          <p:nvPr/>
        </p:nvSpPr>
        <p:spPr>
          <a:xfrm>
            <a:off x="7074390" y="1650222"/>
            <a:ext cx="2602079" cy="4179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defTabSz="813816">
              <a:spcAft>
                <a:spcPts val="600"/>
              </a:spcAft>
            </a:pPr>
            <a:r>
              <a:rPr lang="en-US" sz="2136" kern="1200">
                <a:solidFill>
                  <a:schemeClr val="tx1"/>
                </a:solidFill>
                <a:latin typeface="+mn-lt"/>
                <a:ea typeface="+mn-ea"/>
                <a:cs typeface="Calibri"/>
              </a:rPr>
              <a:t>Number of Trees = 50</a:t>
            </a:r>
            <a:endParaRPr lang="en-US" sz="2400">
              <a:cs typeface="Calibri"/>
            </a:endParaRPr>
          </a:p>
        </p:txBody>
      </p:sp>
      <p:sp>
        <p:nvSpPr>
          <p:cNvPr id="8" name="Rectangle 7">
            <a:extLst>
              <a:ext uri="{FF2B5EF4-FFF2-40B4-BE49-F238E27FC236}">
                <a16:creationId xmlns:a16="http://schemas.microsoft.com/office/drawing/2014/main" id="{A773F17F-4A90-4059-098C-DA1AD4412D3D}"/>
              </a:ext>
            </a:extLst>
          </p:cNvPr>
          <p:cNvSpPr/>
          <p:nvPr/>
        </p:nvSpPr>
        <p:spPr>
          <a:xfrm>
            <a:off x="7666491" y="6271000"/>
            <a:ext cx="1423410" cy="449815"/>
          </a:xfrm>
          <a:prstGeom prst="rect">
            <a:avLst/>
          </a:prstGeom>
          <a:solidFill>
            <a:srgbClr val="85F01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cs typeface="Calibri"/>
              </a:rPr>
              <a:t>Weed</a:t>
            </a:r>
            <a:endParaRPr lang="en-US"/>
          </a:p>
        </p:txBody>
      </p:sp>
      <p:sp>
        <p:nvSpPr>
          <p:cNvPr id="10" name="Rectangle 9">
            <a:extLst>
              <a:ext uri="{FF2B5EF4-FFF2-40B4-BE49-F238E27FC236}">
                <a16:creationId xmlns:a16="http://schemas.microsoft.com/office/drawing/2014/main" id="{86733596-971E-69FC-8DD8-2EA06469C307}"/>
              </a:ext>
            </a:extLst>
          </p:cNvPr>
          <p:cNvSpPr/>
          <p:nvPr/>
        </p:nvSpPr>
        <p:spPr>
          <a:xfrm>
            <a:off x="9205579" y="6280927"/>
            <a:ext cx="1423411" cy="449814"/>
          </a:xfrm>
          <a:prstGeom prst="rect">
            <a:avLst/>
          </a:prstGeom>
          <a:solidFill>
            <a:srgbClr val="07632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cs typeface="Calibri"/>
              </a:rPr>
              <a:t>Moss</a:t>
            </a:r>
          </a:p>
        </p:txBody>
      </p:sp>
      <p:sp>
        <p:nvSpPr>
          <p:cNvPr id="13" name="Rectangle 12">
            <a:extLst>
              <a:ext uri="{FF2B5EF4-FFF2-40B4-BE49-F238E27FC236}">
                <a16:creationId xmlns:a16="http://schemas.microsoft.com/office/drawing/2014/main" id="{6D5A4293-664D-229E-954D-9903AFA560A8}"/>
              </a:ext>
            </a:extLst>
          </p:cNvPr>
          <p:cNvSpPr/>
          <p:nvPr/>
        </p:nvSpPr>
        <p:spPr>
          <a:xfrm>
            <a:off x="1412904" y="6291252"/>
            <a:ext cx="1434869" cy="449815"/>
          </a:xfrm>
          <a:prstGeom prst="rect">
            <a:avLst/>
          </a:prstGeom>
          <a:solidFill>
            <a:srgbClr val="8A500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cs typeface="Calibri"/>
              </a:rPr>
              <a:t>Normal Land</a:t>
            </a:r>
          </a:p>
        </p:txBody>
      </p:sp>
      <p:sp>
        <p:nvSpPr>
          <p:cNvPr id="17" name="Rectangle 16">
            <a:extLst>
              <a:ext uri="{FF2B5EF4-FFF2-40B4-BE49-F238E27FC236}">
                <a16:creationId xmlns:a16="http://schemas.microsoft.com/office/drawing/2014/main" id="{F8F5CB01-5121-12B3-D380-862C33F3A038}"/>
              </a:ext>
            </a:extLst>
          </p:cNvPr>
          <p:cNvSpPr/>
          <p:nvPr/>
        </p:nvSpPr>
        <p:spPr>
          <a:xfrm>
            <a:off x="6097221" y="6276163"/>
            <a:ext cx="1423411" cy="44981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cs typeface="Calibri"/>
              </a:rPr>
              <a:t>Tree</a:t>
            </a:r>
          </a:p>
        </p:txBody>
      </p:sp>
      <p:sp>
        <p:nvSpPr>
          <p:cNvPr id="19" name="Rectangle 18">
            <a:extLst>
              <a:ext uri="{FF2B5EF4-FFF2-40B4-BE49-F238E27FC236}">
                <a16:creationId xmlns:a16="http://schemas.microsoft.com/office/drawing/2014/main" id="{63B2EDD7-E8B0-A3EF-1700-43771548F6C8}"/>
              </a:ext>
            </a:extLst>
          </p:cNvPr>
          <p:cNvSpPr/>
          <p:nvPr/>
        </p:nvSpPr>
        <p:spPr>
          <a:xfrm>
            <a:off x="2974626" y="6293634"/>
            <a:ext cx="1434869" cy="449815"/>
          </a:xfrm>
          <a:prstGeom prst="rect">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cs typeface="Calibri"/>
              </a:rPr>
              <a:t>Dry Land</a:t>
            </a:r>
          </a:p>
        </p:txBody>
      </p:sp>
      <p:sp>
        <p:nvSpPr>
          <p:cNvPr id="21" name="Rectangle 20">
            <a:extLst>
              <a:ext uri="{FF2B5EF4-FFF2-40B4-BE49-F238E27FC236}">
                <a16:creationId xmlns:a16="http://schemas.microsoft.com/office/drawing/2014/main" id="{8978DB12-F5A4-FC80-EE3E-28BD0637DEF9}"/>
              </a:ext>
            </a:extLst>
          </p:cNvPr>
          <p:cNvSpPr/>
          <p:nvPr/>
        </p:nvSpPr>
        <p:spPr>
          <a:xfrm>
            <a:off x="4536350" y="6288472"/>
            <a:ext cx="1434869" cy="449815"/>
          </a:xfrm>
          <a:prstGeom prst="rect">
            <a:avLst/>
          </a:prstGeom>
          <a:solidFill>
            <a:srgbClr val="34ADD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cs typeface="Calibri"/>
              </a:rPr>
              <a:t>Fertile Land</a:t>
            </a:r>
          </a:p>
        </p:txBody>
      </p:sp>
    </p:spTree>
    <p:extLst>
      <p:ext uri="{BB962C8B-B14F-4D97-AF65-F5344CB8AC3E}">
        <p14:creationId xmlns:p14="http://schemas.microsoft.com/office/powerpoint/2010/main" val="72979455"/>
      </p:ext>
    </p:extLst>
  </p:cSld>
  <p:clrMapOvr>
    <a:masterClrMapping/>
  </p:clrMapOvr>
  <p:transition spd="slow">
    <p:push dir="u"/>
  </p:transition>
  <p:timing>
    <p:tnLst>
      <p:par>
        <p:cTn id="1" dur="indefinite" restart="never" nodeType="tmRoot">
          <p:childTnLst>
            <p:video>
              <p:cMediaNode>
                <p:cTn id="2" fill="hold" display="0">
                  <p:stCondLst>
                    <p:cond delay="indefinite"/>
                  </p:stCondLst>
                </p:cTn>
                <p:tgtEl>
                  <p:spTgt spid="4"/>
                </p:tgtEl>
              </p:cMediaNode>
            </p:video>
            <p:video>
              <p:cMediaNode>
                <p:cTn id="3" fill="hold" display="0">
                  <p:stCondLst>
                    <p:cond delay="indefinite"/>
                  </p:stCondLst>
                </p:cTn>
                <p:tgtEl>
                  <p:spTgt spid="5"/>
                </p:tgtEl>
              </p:cMediaNode>
            </p:vide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5DB3719-6FDC-4E5D-891D-FF40B7300F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94DD246-9A27-4161-98FE-C13896ECEC04}"/>
              </a:ext>
            </a:extLst>
          </p:cNvPr>
          <p:cNvSpPr>
            <a:spLocks noGrp="1"/>
          </p:cNvSpPr>
          <p:nvPr>
            <p:ph type="title"/>
          </p:nvPr>
        </p:nvSpPr>
        <p:spPr>
          <a:xfrm>
            <a:off x="838200" y="365125"/>
            <a:ext cx="10515600" cy="1325563"/>
          </a:xfrm>
        </p:spPr>
        <p:txBody>
          <a:bodyPr>
            <a:normAutofit/>
          </a:bodyPr>
          <a:lstStyle/>
          <a:p>
            <a:r>
              <a:rPr lang="en-US">
                <a:ea typeface="+mj-lt"/>
                <a:cs typeface="+mj-lt"/>
              </a:rPr>
              <a:t>Variation of Tree Count</a:t>
            </a:r>
            <a:endParaRPr lang="en-US"/>
          </a:p>
        </p:txBody>
      </p:sp>
      <p:sp>
        <p:nvSpPr>
          <p:cNvPr id="11" name="sketch line">
            <a:extLst>
              <a:ext uri="{FF2B5EF4-FFF2-40B4-BE49-F238E27FC236}">
                <a16:creationId xmlns:a16="http://schemas.microsoft.com/office/drawing/2014/main" id="{E0CBAC23-2E3F-4A90-BA59-F8299F6A5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1865313"/>
            <a:ext cx="10424160" cy="18288"/>
          </a:xfrm>
          <a:custGeom>
            <a:avLst/>
            <a:gdLst>
              <a:gd name="connsiteX0" fmla="*/ 0 w 10424160"/>
              <a:gd name="connsiteY0" fmla="*/ 0 h 18288"/>
              <a:gd name="connsiteX1" fmla="*/ 903427 w 10424160"/>
              <a:gd name="connsiteY1" fmla="*/ 0 h 18288"/>
              <a:gd name="connsiteX2" fmla="*/ 1389888 w 10424160"/>
              <a:gd name="connsiteY2" fmla="*/ 0 h 18288"/>
              <a:gd name="connsiteX3" fmla="*/ 2189074 w 10424160"/>
              <a:gd name="connsiteY3" fmla="*/ 0 h 18288"/>
              <a:gd name="connsiteX4" fmla="*/ 2675534 w 10424160"/>
              <a:gd name="connsiteY4" fmla="*/ 0 h 18288"/>
              <a:gd name="connsiteX5" fmla="*/ 3370478 w 10424160"/>
              <a:gd name="connsiteY5" fmla="*/ 0 h 18288"/>
              <a:gd name="connsiteX6" fmla="*/ 4169664 w 10424160"/>
              <a:gd name="connsiteY6" fmla="*/ 0 h 18288"/>
              <a:gd name="connsiteX7" fmla="*/ 4551883 w 10424160"/>
              <a:gd name="connsiteY7" fmla="*/ 0 h 18288"/>
              <a:gd name="connsiteX8" fmla="*/ 4934102 w 10424160"/>
              <a:gd name="connsiteY8" fmla="*/ 0 h 18288"/>
              <a:gd name="connsiteX9" fmla="*/ 5837530 w 10424160"/>
              <a:gd name="connsiteY9" fmla="*/ 0 h 18288"/>
              <a:gd name="connsiteX10" fmla="*/ 6532474 w 10424160"/>
              <a:gd name="connsiteY10" fmla="*/ 0 h 18288"/>
              <a:gd name="connsiteX11" fmla="*/ 6914693 w 10424160"/>
              <a:gd name="connsiteY11" fmla="*/ 0 h 18288"/>
              <a:gd name="connsiteX12" fmla="*/ 7609637 w 10424160"/>
              <a:gd name="connsiteY12" fmla="*/ 0 h 18288"/>
              <a:gd name="connsiteX13" fmla="*/ 8513064 w 10424160"/>
              <a:gd name="connsiteY13" fmla="*/ 0 h 18288"/>
              <a:gd name="connsiteX14" fmla="*/ 9103766 w 10424160"/>
              <a:gd name="connsiteY14" fmla="*/ 0 h 18288"/>
              <a:gd name="connsiteX15" fmla="*/ 9694469 w 10424160"/>
              <a:gd name="connsiteY15" fmla="*/ 0 h 18288"/>
              <a:gd name="connsiteX16" fmla="*/ 10424160 w 10424160"/>
              <a:gd name="connsiteY16" fmla="*/ 0 h 18288"/>
              <a:gd name="connsiteX17" fmla="*/ 10424160 w 10424160"/>
              <a:gd name="connsiteY17" fmla="*/ 18288 h 18288"/>
              <a:gd name="connsiteX18" fmla="*/ 9729216 w 10424160"/>
              <a:gd name="connsiteY18" fmla="*/ 18288 h 18288"/>
              <a:gd name="connsiteX19" fmla="*/ 8930030 w 10424160"/>
              <a:gd name="connsiteY19" fmla="*/ 18288 h 18288"/>
              <a:gd name="connsiteX20" fmla="*/ 8130845 w 10424160"/>
              <a:gd name="connsiteY20" fmla="*/ 18288 h 18288"/>
              <a:gd name="connsiteX21" fmla="*/ 7644384 w 10424160"/>
              <a:gd name="connsiteY21" fmla="*/ 18288 h 18288"/>
              <a:gd name="connsiteX22" fmla="*/ 6740957 w 10424160"/>
              <a:gd name="connsiteY22" fmla="*/ 18288 h 18288"/>
              <a:gd name="connsiteX23" fmla="*/ 6046013 w 10424160"/>
              <a:gd name="connsiteY23" fmla="*/ 18288 h 18288"/>
              <a:gd name="connsiteX24" fmla="*/ 5663794 w 10424160"/>
              <a:gd name="connsiteY24" fmla="*/ 18288 h 18288"/>
              <a:gd name="connsiteX25" fmla="*/ 4968850 w 10424160"/>
              <a:gd name="connsiteY25" fmla="*/ 18288 h 18288"/>
              <a:gd name="connsiteX26" fmla="*/ 4378147 w 10424160"/>
              <a:gd name="connsiteY26" fmla="*/ 18288 h 18288"/>
              <a:gd name="connsiteX27" fmla="*/ 3787445 w 10424160"/>
              <a:gd name="connsiteY27" fmla="*/ 18288 h 18288"/>
              <a:gd name="connsiteX28" fmla="*/ 3196742 w 10424160"/>
              <a:gd name="connsiteY28" fmla="*/ 18288 h 18288"/>
              <a:gd name="connsiteX29" fmla="*/ 2606040 w 10424160"/>
              <a:gd name="connsiteY29" fmla="*/ 18288 h 18288"/>
              <a:gd name="connsiteX30" fmla="*/ 1806854 w 10424160"/>
              <a:gd name="connsiteY30" fmla="*/ 18288 h 18288"/>
              <a:gd name="connsiteX31" fmla="*/ 1111910 w 10424160"/>
              <a:gd name="connsiteY31" fmla="*/ 18288 h 18288"/>
              <a:gd name="connsiteX32" fmla="*/ 729691 w 10424160"/>
              <a:gd name="connsiteY32" fmla="*/ 18288 h 18288"/>
              <a:gd name="connsiteX33" fmla="*/ 0 w 10424160"/>
              <a:gd name="connsiteY33" fmla="*/ 18288 h 18288"/>
              <a:gd name="connsiteX34" fmla="*/ 0 w 10424160"/>
              <a:gd name="connsiteY3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4160" h="18288" fill="none" extrusionOk="0">
                <a:moveTo>
                  <a:pt x="0" y="0"/>
                </a:moveTo>
                <a:cubicBezTo>
                  <a:pt x="251416" y="-3874"/>
                  <a:pt x="479411" y="-20508"/>
                  <a:pt x="903427" y="0"/>
                </a:cubicBezTo>
                <a:cubicBezTo>
                  <a:pt x="1327443" y="20508"/>
                  <a:pt x="1177990" y="-7387"/>
                  <a:pt x="1389888" y="0"/>
                </a:cubicBezTo>
                <a:cubicBezTo>
                  <a:pt x="1601786" y="7387"/>
                  <a:pt x="1928602" y="-6697"/>
                  <a:pt x="2189074" y="0"/>
                </a:cubicBezTo>
                <a:cubicBezTo>
                  <a:pt x="2449546" y="6697"/>
                  <a:pt x="2440085" y="-21144"/>
                  <a:pt x="2675534" y="0"/>
                </a:cubicBezTo>
                <a:cubicBezTo>
                  <a:pt x="2910983" y="21144"/>
                  <a:pt x="3026158" y="-11124"/>
                  <a:pt x="3370478" y="0"/>
                </a:cubicBezTo>
                <a:cubicBezTo>
                  <a:pt x="3714798" y="11124"/>
                  <a:pt x="3864539" y="-10660"/>
                  <a:pt x="4169664" y="0"/>
                </a:cubicBezTo>
                <a:cubicBezTo>
                  <a:pt x="4474789" y="10660"/>
                  <a:pt x="4471218" y="16488"/>
                  <a:pt x="4551883" y="0"/>
                </a:cubicBezTo>
                <a:cubicBezTo>
                  <a:pt x="4632548" y="-16488"/>
                  <a:pt x="4786830" y="7986"/>
                  <a:pt x="4934102" y="0"/>
                </a:cubicBezTo>
                <a:cubicBezTo>
                  <a:pt x="5081374" y="-7986"/>
                  <a:pt x="5575881" y="-33003"/>
                  <a:pt x="5837530" y="0"/>
                </a:cubicBezTo>
                <a:cubicBezTo>
                  <a:pt x="6099179" y="33003"/>
                  <a:pt x="6305895" y="14170"/>
                  <a:pt x="6532474" y="0"/>
                </a:cubicBezTo>
                <a:cubicBezTo>
                  <a:pt x="6759053" y="-14170"/>
                  <a:pt x="6726707" y="16121"/>
                  <a:pt x="6914693" y="0"/>
                </a:cubicBezTo>
                <a:cubicBezTo>
                  <a:pt x="7102679" y="-16121"/>
                  <a:pt x="7397857" y="32594"/>
                  <a:pt x="7609637" y="0"/>
                </a:cubicBezTo>
                <a:cubicBezTo>
                  <a:pt x="7821417" y="-32594"/>
                  <a:pt x="8141235" y="-3745"/>
                  <a:pt x="8513064" y="0"/>
                </a:cubicBezTo>
                <a:cubicBezTo>
                  <a:pt x="8884893" y="3745"/>
                  <a:pt x="8877548" y="3359"/>
                  <a:pt x="9103766" y="0"/>
                </a:cubicBezTo>
                <a:cubicBezTo>
                  <a:pt x="9329984" y="-3359"/>
                  <a:pt x="9545570" y="-17843"/>
                  <a:pt x="9694469" y="0"/>
                </a:cubicBezTo>
                <a:cubicBezTo>
                  <a:pt x="9843368" y="17843"/>
                  <a:pt x="10162477" y="-1217"/>
                  <a:pt x="10424160" y="0"/>
                </a:cubicBezTo>
                <a:cubicBezTo>
                  <a:pt x="10424498" y="7640"/>
                  <a:pt x="10423710" y="11289"/>
                  <a:pt x="10424160" y="18288"/>
                </a:cubicBezTo>
                <a:cubicBezTo>
                  <a:pt x="10184680" y="20716"/>
                  <a:pt x="10034768" y="-9357"/>
                  <a:pt x="9729216" y="18288"/>
                </a:cubicBezTo>
                <a:cubicBezTo>
                  <a:pt x="9423664" y="45933"/>
                  <a:pt x="9309220" y="36372"/>
                  <a:pt x="8930030" y="18288"/>
                </a:cubicBezTo>
                <a:cubicBezTo>
                  <a:pt x="8550840" y="204"/>
                  <a:pt x="8513376" y="34707"/>
                  <a:pt x="8130845" y="18288"/>
                </a:cubicBezTo>
                <a:cubicBezTo>
                  <a:pt x="7748315" y="1869"/>
                  <a:pt x="7864674" y="19659"/>
                  <a:pt x="7644384" y="18288"/>
                </a:cubicBezTo>
                <a:cubicBezTo>
                  <a:pt x="7424094" y="16917"/>
                  <a:pt x="6947001" y="55680"/>
                  <a:pt x="6740957" y="18288"/>
                </a:cubicBezTo>
                <a:cubicBezTo>
                  <a:pt x="6534913" y="-19104"/>
                  <a:pt x="6313809" y="33391"/>
                  <a:pt x="6046013" y="18288"/>
                </a:cubicBezTo>
                <a:cubicBezTo>
                  <a:pt x="5778217" y="3185"/>
                  <a:pt x="5786775" y="1439"/>
                  <a:pt x="5663794" y="18288"/>
                </a:cubicBezTo>
                <a:cubicBezTo>
                  <a:pt x="5540813" y="35137"/>
                  <a:pt x="5204724" y="25434"/>
                  <a:pt x="4968850" y="18288"/>
                </a:cubicBezTo>
                <a:cubicBezTo>
                  <a:pt x="4732976" y="11142"/>
                  <a:pt x="4559928" y="34568"/>
                  <a:pt x="4378147" y="18288"/>
                </a:cubicBezTo>
                <a:cubicBezTo>
                  <a:pt x="4196366" y="2008"/>
                  <a:pt x="3992200" y="35409"/>
                  <a:pt x="3787445" y="18288"/>
                </a:cubicBezTo>
                <a:cubicBezTo>
                  <a:pt x="3582690" y="1167"/>
                  <a:pt x="3488876" y="-7583"/>
                  <a:pt x="3196742" y="18288"/>
                </a:cubicBezTo>
                <a:cubicBezTo>
                  <a:pt x="2904608" y="44159"/>
                  <a:pt x="2729828" y="45906"/>
                  <a:pt x="2606040" y="18288"/>
                </a:cubicBezTo>
                <a:cubicBezTo>
                  <a:pt x="2482252" y="-9330"/>
                  <a:pt x="2000672" y="-5498"/>
                  <a:pt x="1806854" y="18288"/>
                </a:cubicBezTo>
                <a:cubicBezTo>
                  <a:pt x="1613036" y="42074"/>
                  <a:pt x="1310933" y="-4240"/>
                  <a:pt x="1111910" y="18288"/>
                </a:cubicBezTo>
                <a:cubicBezTo>
                  <a:pt x="912887" y="40816"/>
                  <a:pt x="891560" y="1701"/>
                  <a:pt x="729691" y="18288"/>
                </a:cubicBezTo>
                <a:cubicBezTo>
                  <a:pt x="567822" y="34875"/>
                  <a:pt x="203025" y="34462"/>
                  <a:pt x="0" y="18288"/>
                </a:cubicBezTo>
                <a:cubicBezTo>
                  <a:pt x="-82" y="11708"/>
                  <a:pt x="-178" y="8956"/>
                  <a:pt x="0" y="0"/>
                </a:cubicBezTo>
                <a:close/>
              </a:path>
              <a:path w="10424160" h="18288" stroke="0" extrusionOk="0">
                <a:moveTo>
                  <a:pt x="0" y="0"/>
                </a:moveTo>
                <a:cubicBezTo>
                  <a:pt x="119910" y="17195"/>
                  <a:pt x="345032" y="1652"/>
                  <a:pt x="590702" y="0"/>
                </a:cubicBezTo>
                <a:cubicBezTo>
                  <a:pt x="836372" y="-1652"/>
                  <a:pt x="830717" y="-10944"/>
                  <a:pt x="972922" y="0"/>
                </a:cubicBezTo>
                <a:cubicBezTo>
                  <a:pt x="1115127" y="10944"/>
                  <a:pt x="1638708" y="17269"/>
                  <a:pt x="1876349" y="0"/>
                </a:cubicBezTo>
                <a:cubicBezTo>
                  <a:pt x="2113990" y="-17269"/>
                  <a:pt x="2263529" y="27642"/>
                  <a:pt x="2467051" y="0"/>
                </a:cubicBezTo>
                <a:cubicBezTo>
                  <a:pt x="2670573" y="-27642"/>
                  <a:pt x="2867743" y="-1552"/>
                  <a:pt x="3057754" y="0"/>
                </a:cubicBezTo>
                <a:cubicBezTo>
                  <a:pt x="3247765" y="1552"/>
                  <a:pt x="3729099" y="45169"/>
                  <a:pt x="3961181" y="0"/>
                </a:cubicBezTo>
                <a:cubicBezTo>
                  <a:pt x="4193263" y="-45169"/>
                  <a:pt x="4313735" y="4067"/>
                  <a:pt x="4447642" y="0"/>
                </a:cubicBezTo>
                <a:cubicBezTo>
                  <a:pt x="4581549" y="-4067"/>
                  <a:pt x="5123626" y="11867"/>
                  <a:pt x="5351069" y="0"/>
                </a:cubicBezTo>
                <a:cubicBezTo>
                  <a:pt x="5578512" y="-11867"/>
                  <a:pt x="6044105" y="-19983"/>
                  <a:pt x="6254496" y="0"/>
                </a:cubicBezTo>
                <a:cubicBezTo>
                  <a:pt x="6464887" y="19983"/>
                  <a:pt x="6664731" y="4232"/>
                  <a:pt x="6949440" y="0"/>
                </a:cubicBezTo>
                <a:cubicBezTo>
                  <a:pt x="7234149" y="-4232"/>
                  <a:pt x="7497205" y="28731"/>
                  <a:pt x="7852867" y="0"/>
                </a:cubicBezTo>
                <a:cubicBezTo>
                  <a:pt x="8208529" y="-28731"/>
                  <a:pt x="8287556" y="2616"/>
                  <a:pt x="8443570" y="0"/>
                </a:cubicBezTo>
                <a:cubicBezTo>
                  <a:pt x="8599584" y="-2616"/>
                  <a:pt x="8871283" y="-14113"/>
                  <a:pt x="9034272" y="0"/>
                </a:cubicBezTo>
                <a:cubicBezTo>
                  <a:pt x="9197261" y="14113"/>
                  <a:pt x="9604978" y="-35623"/>
                  <a:pt x="9833458" y="0"/>
                </a:cubicBezTo>
                <a:cubicBezTo>
                  <a:pt x="10061938" y="35623"/>
                  <a:pt x="10231944" y="-8194"/>
                  <a:pt x="10424160" y="0"/>
                </a:cubicBezTo>
                <a:cubicBezTo>
                  <a:pt x="10424285" y="4395"/>
                  <a:pt x="10424085" y="9776"/>
                  <a:pt x="10424160" y="18288"/>
                </a:cubicBezTo>
                <a:cubicBezTo>
                  <a:pt x="10058736" y="-5772"/>
                  <a:pt x="9942989" y="-18764"/>
                  <a:pt x="9624974" y="18288"/>
                </a:cubicBezTo>
                <a:cubicBezTo>
                  <a:pt x="9306959" y="55340"/>
                  <a:pt x="9229263" y="24995"/>
                  <a:pt x="8930030" y="18288"/>
                </a:cubicBezTo>
                <a:cubicBezTo>
                  <a:pt x="8630797" y="11581"/>
                  <a:pt x="8647263" y="10931"/>
                  <a:pt x="8547811" y="18288"/>
                </a:cubicBezTo>
                <a:cubicBezTo>
                  <a:pt x="8448359" y="25645"/>
                  <a:pt x="8173221" y="219"/>
                  <a:pt x="8061350" y="18288"/>
                </a:cubicBezTo>
                <a:cubicBezTo>
                  <a:pt x="7949479" y="36357"/>
                  <a:pt x="7437002" y="17516"/>
                  <a:pt x="7157923" y="18288"/>
                </a:cubicBezTo>
                <a:cubicBezTo>
                  <a:pt x="6878844" y="19060"/>
                  <a:pt x="6610241" y="8864"/>
                  <a:pt x="6462979" y="18288"/>
                </a:cubicBezTo>
                <a:cubicBezTo>
                  <a:pt x="6315717" y="27712"/>
                  <a:pt x="6124879" y="4989"/>
                  <a:pt x="5976518" y="18288"/>
                </a:cubicBezTo>
                <a:cubicBezTo>
                  <a:pt x="5828157" y="31587"/>
                  <a:pt x="5566880" y="7112"/>
                  <a:pt x="5281574" y="18288"/>
                </a:cubicBezTo>
                <a:cubicBezTo>
                  <a:pt x="4996268" y="29464"/>
                  <a:pt x="5085614" y="20493"/>
                  <a:pt x="4899355" y="18288"/>
                </a:cubicBezTo>
                <a:cubicBezTo>
                  <a:pt x="4713096" y="16083"/>
                  <a:pt x="4606138" y="34359"/>
                  <a:pt x="4517136" y="18288"/>
                </a:cubicBezTo>
                <a:cubicBezTo>
                  <a:pt x="4428134" y="2217"/>
                  <a:pt x="4125335" y="52414"/>
                  <a:pt x="3822192" y="18288"/>
                </a:cubicBezTo>
                <a:cubicBezTo>
                  <a:pt x="3519049" y="-15838"/>
                  <a:pt x="3453132" y="3859"/>
                  <a:pt x="3335731" y="18288"/>
                </a:cubicBezTo>
                <a:cubicBezTo>
                  <a:pt x="3218330" y="32717"/>
                  <a:pt x="2718749" y="-13936"/>
                  <a:pt x="2536546" y="18288"/>
                </a:cubicBezTo>
                <a:cubicBezTo>
                  <a:pt x="2354343" y="50512"/>
                  <a:pt x="2190669" y="3238"/>
                  <a:pt x="2050085" y="18288"/>
                </a:cubicBezTo>
                <a:cubicBezTo>
                  <a:pt x="1909501" y="33338"/>
                  <a:pt x="1520975" y="3062"/>
                  <a:pt x="1250899" y="18288"/>
                </a:cubicBezTo>
                <a:cubicBezTo>
                  <a:pt x="980823" y="33514"/>
                  <a:pt x="992936" y="28036"/>
                  <a:pt x="868680" y="18288"/>
                </a:cubicBezTo>
                <a:cubicBezTo>
                  <a:pt x="744424" y="8540"/>
                  <a:pt x="230364" y="33365"/>
                  <a:pt x="0" y="18288"/>
                </a:cubicBezTo>
                <a:cubicBezTo>
                  <a:pt x="-504" y="12101"/>
                  <a:pt x="-591" y="7719"/>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 Placeholder 2">
            <a:extLst>
              <a:ext uri="{FF2B5EF4-FFF2-40B4-BE49-F238E27FC236}">
                <a16:creationId xmlns:a16="http://schemas.microsoft.com/office/drawing/2014/main" id="{A5C4DD05-A795-4568-3358-67095AFF77A8}"/>
              </a:ext>
            </a:extLst>
          </p:cNvPr>
          <p:cNvSpPr txBox="1">
            <a:spLocks/>
          </p:cNvSpPr>
          <p:nvPr/>
        </p:nvSpPr>
        <p:spPr>
          <a:xfrm>
            <a:off x="1682387" y="5458557"/>
            <a:ext cx="1018924" cy="49762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cs typeface="Calibri"/>
              </a:rPr>
              <a:t>N = 0</a:t>
            </a:r>
          </a:p>
        </p:txBody>
      </p:sp>
      <p:sp>
        <p:nvSpPr>
          <p:cNvPr id="30" name="Text Placeholder 4">
            <a:extLst>
              <a:ext uri="{FF2B5EF4-FFF2-40B4-BE49-F238E27FC236}">
                <a16:creationId xmlns:a16="http://schemas.microsoft.com/office/drawing/2014/main" id="{029D6720-9D1F-0F78-54EB-357AF56B7BBD}"/>
              </a:ext>
            </a:extLst>
          </p:cNvPr>
          <p:cNvSpPr txBox="1">
            <a:spLocks/>
          </p:cNvSpPr>
          <p:nvPr/>
        </p:nvSpPr>
        <p:spPr>
          <a:xfrm>
            <a:off x="5536556" y="5453116"/>
            <a:ext cx="1118806" cy="503070"/>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cs typeface="Calibri"/>
              </a:rPr>
              <a:t>N = 5</a:t>
            </a:r>
            <a:endParaRPr lang="en-US"/>
          </a:p>
        </p:txBody>
      </p:sp>
      <p:sp>
        <p:nvSpPr>
          <p:cNvPr id="32" name="Text Placeholder 4">
            <a:extLst>
              <a:ext uri="{FF2B5EF4-FFF2-40B4-BE49-F238E27FC236}">
                <a16:creationId xmlns:a16="http://schemas.microsoft.com/office/drawing/2014/main" id="{B7270EE5-A3AE-9242-0396-3669E3F0E06F}"/>
              </a:ext>
            </a:extLst>
          </p:cNvPr>
          <p:cNvSpPr txBox="1">
            <a:spLocks/>
          </p:cNvSpPr>
          <p:nvPr/>
        </p:nvSpPr>
        <p:spPr>
          <a:xfrm>
            <a:off x="9506793" y="5498950"/>
            <a:ext cx="1154326" cy="457236"/>
          </a:xfrm>
          <a:prstGeom prst="rect">
            <a:avLst/>
          </a:prstGeom>
        </p:spPr>
        <p:txBody>
          <a:bodyPr vert="horz" lIns="91440" tIns="45720" rIns="91440" bIns="45720" rtlCol="0" anchor="b">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ctr"/>
            <a:r>
              <a:rPr lang="en-US" sz="2800" b="0">
                <a:cs typeface="Calibri"/>
              </a:rPr>
              <a:t>N = 10</a:t>
            </a:r>
          </a:p>
        </p:txBody>
      </p:sp>
      <p:pic>
        <p:nvPicPr>
          <p:cNvPr id="34" name="Picture 8" descr="Chart, line chart, histogram&#10;&#10;Description automatically generated">
            <a:extLst>
              <a:ext uri="{FF2B5EF4-FFF2-40B4-BE49-F238E27FC236}">
                <a16:creationId xmlns:a16="http://schemas.microsoft.com/office/drawing/2014/main" id="{13F7D4F1-C170-CD81-0E4B-88E27AA5FBE3}"/>
              </a:ext>
            </a:extLst>
          </p:cNvPr>
          <p:cNvPicPr>
            <a:picLocks noChangeAspect="1"/>
          </p:cNvPicPr>
          <p:nvPr/>
        </p:nvPicPr>
        <p:blipFill>
          <a:blip r:embed="rId3"/>
          <a:stretch>
            <a:fillRect/>
          </a:stretch>
        </p:blipFill>
        <p:spPr>
          <a:xfrm>
            <a:off x="398184" y="2867411"/>
            <a:ext cx="3579484" cy="2582754"/>
          </a:xfrm>
          <a:prstGeom prst="rect">
            <a:avLst/>
          </a:prstGeom>
        </p:spPr>
      </p:pic>
      <p:pic>
        <p:nvPicPr>
          <p:cNvPr id="36" name="Picture 9" descr="Chart, line chart&#10;&#10;Description automatically generated">
            <a:extLst>
              <a:ext uri="{FF2B5EF4-FFF2-40B4-BE49-F238E27FC236}">
                <a16:creationId xmlns:a16="http://schemas.microsoft.com/office/drawing/2014/main" id="{69C864F6-727E-7B11-B669-9E9439ED05EE}"/>
              </a:ext>
            </a:extLst>
          </p:cNvPr>
          <p:cNvPicPr>
            <a:picLocks noChangeAspect="1"/>
          </p:cNvPicPr>
          <p:nvPr/>
        </p:nvPicPr>
        <p:blipFill>
          <a:blip r:embed="rId4"/>
          <a:stretch>
            <a:fillRect/>
          </a:stretch>
        </p:blipFill>
        <p:spPr>
          <a:xfrm>
            <a:off x="4163402" y="2840676"/>
            <a:ext cx="3860230" cy="2571712"/>
          </a:xfrm>
          <a:prstGeom prst="rect">
            <a:avLst/>
          </a:prstGeom>
        </p:spPr>
      </p:pic>
      <p:pic>
        <p:nvPicPr>
          <p:cNvPr id="38" name="Picture 10" descr="Chart, line chart, histogram&#10;&#10;Description automatically generated">
            <a:extLst>
              <a:ext uri="{FF2B5EF4-FFF2-40B4-BE49-F238E27FC236}">
                <a16:creationId xmlns:a16="http://schemas.microsoft.com/office/drawing/2014/main" id="{26674507-94EE-FC0C-4B8D-B7482760FD55}"/>
              </a:ext>
            </a:extLst>
          </p:cNvPr>
          <p:cNvPicPr>
            <a:picLocks noChangeAspect="1"/>
          </p:cNvPicPr>
          <p:nvPr/>
        </p:nvPicPr>
        <p:blipFill>
          <a:blip r:embed="rId5"/>
          <a:stretch>
            <a:fillRect/>
          </a:stretch>
        </p:blipFill>
        <p:spPr>
          <a:xfrm>
            <a:off x="8191916" y="2871473"/>
            <a:ext cx="3788717" cy="2585649"/>
          </a:xfrm>
          <a:prstGeom prst="rect">
            <a:avLst/>
          </a:prstGeom>
        </p:spPr>
      </p:pic>
    </p:spTree>
    <p:extLst>
      <p:ext uri="{BB962C8B-B14F-4D97-AF65-F5344CB8AC3E}">
        <p14:creationId xmlns:p14="http://schemas.microsoft.com/office/powerpoint/2010/main" val="3604282491"/>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13">
            <a:extLst>
              <a:ext uri="{FF2B5EF4-FFF2-40B4-BE49-F238E27FC236}">
                <a16:creationId xmlns:a16="http://schemas.microsoft.com/office/drawing/2014/main" id="{88263A24-0C1F-4677-B43C-4AE14E276B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4" name="Rectangle 15">
            <a:extLst>
              <a:ext uri="{FF2B5EF4-FFF2-40B4-BE49-F238E27FC236}">
                <a16:creationId xmlns:a16="http://schemas.microsoft.com/office/drawing/2014/main" id="{0ADDB668-2CA4-4D2B-9C34-3487CA330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553" y="304802"/>
            <a:ext cx="11097349" cy="1573149"/>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89B86F3-3887-4EA4-FCDD-576DEBA5381A}"/>
              </a:ext>
            </a:extLst>
          </p:cNvPr>
          <p:cNvSpPr>
            <a:spLocks noGrp="1"/>
          </p:cNvSpPr>
          <p:nvPr>
            <p:ph type="title"/>
          </p:nvPr>
        </p:nvSpPr>
        <p:spPr>
          <a:xfrm>
            <a:off x="868680" y="405575"/>
            <a:ext cx="5001768" cy="1371600"/>
          </a:xfrm>
        </p:spPr>
        <p:txBody>
          <a:bodyPr vert="horz" lIns="91440" tIns="45720" rIns="91440" bIns="45720" rtlCol="0" anchor="ctr">
            <a:normAutofit/>
          </a:bodyPr>
          <a:lstStyle/>
          <a:p>
            <a:r>
              <a:rPr lang="en-US" sz="3600"/>
              <a:t>Variation of Tree Radius</a:t>
            </a:r>
          </a:p>
        </p:txBody>
      </p:sp>
      <p:sp>
        <p:nvSpPr>
          <p:cNvPr id="3" name="Content Placeholder 2">
            <a:extLst>
              <a:ext uri="{FF2B5EF4-FFF2-40B4-BE49-F238E27FC236}">
                <a16:creationId xmlns:a16="http://schemas.microsoft.com/office/drawing/2014/main" id="{3BA43173-E55A-1F3D-42E6-4A04A1AB67DA}"/>
              </a:ext>
            </a:extLst>
          </p:cNvPr>
          <p:cNvSpPr>
            <a:spLocks noGrp="1"/>
          </p:cNvSpPr>
          <p:nvPr>
            <p:ph sz="half" idx="1"/>
          </p:nvPr>
        </p:nvSpPr>
        <p:spPr>
          <a:xfrm>
            <a:off x="6382512" y="498698"/>
            <a:ext cx="4940808" cy="1185353"/>
          </a:xfrm>
        </p:spPr>
        <p:txBody>
          <a:bodyPr vert="horz" lIns="91440" tIns="45720" rIns="91440" bIns="45720" rtlCol="0" anchor="ctr">
            <a:normAutofit/>
          </a:bodyPr>
          <a:lstStyle/>
          <a:p>
            <a:pPr marL="0" indent="0">
              <a:buNone/>
            </a:pPr>
            <a:r>
              <a:rPr lang="en-US" sz="2400"/>
              <a:t>Radius = 3</a:t>
            </a:r>
          </a:p>
        </p:txBody>
      </p:sp>
      <p:sp>
        <p:nvSpPr>
          <p:cNvPr id="35" name="Rectangle 17">
            <a:extLst>
              <a:ext uri="{FF2B5EF4-FFF2-40B4-BE49-F238E27FC236}">
                <a16:creationId xmlns:a16="http://schemas.microsoft.com/office/drawing/2014/main" id="{2568BC19-F052-4108-93E1-6A3D1DEC07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4784" y="764424"/>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 name="Rectangle 19">
            <a:extLst>
              <a:ext uri="{FF2B5EF4-FFF2-40B4-BE49-F238E27FC236}">
                <a16:creationId xmlns:a16="http://schemas.microsoft.com/office/drawing/2014/main" id="{D5FD337D-4D6B-4C8B-B6F5-121097E098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86984" y="1071836"/>
            <a:ext cx="1021458" cy="9144"/>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 name="Screen Recording 2023-04-18 at 4.05.19 PM">
            <a:hlinkClick r:id="" action="ppaction://media"/>
            <a:extLst>
              <a:ext uri="{FF2B5EF4-FFF2-40B4-BE49-F238E27FC236}">
                <a16:creationId xmlns:a16="http://schemas.microsoft.com/office/drawing/2014/main" id="{6AAEC9C6-DEE5-7DC3-90AE-F1D8DB3ECBE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547613" y="2083550"/>
            <a:ext cx="4037990" cy="4206240"/>
          </a:xfrm>
          <a:prstGeom prst="rect">
            <a:avLst/>
          </a:prstGeom>
        </p:spPr>
      </p:pic>
      <p:pic>
        <p:nvPicPr>
          <p:cNvPr id="9" name="Picture 9" descr="Chart, line chart&#10;&#10;Description automatically generated">
            <a:extLst>
              <a:ext uri="{FF2B5EF4-FFF2-40B4-BE49-F238E27FC236}">
                <a16:creationId xmlns:a16="http://schemas.microsoft.com/office/drawing/2014/main" id="{4DB2FCA9-611D-ECE6-947C-AA790B972388}"/>
              </a:ext>
            </a:extLst>
          </p:cNvPr>
          <p:cNvPicPr>
            <a:picLocks noGrp="1" noChangeAspect="1"/>
          </p:cNvPicPr>
          <p:nvPr>
            <p:ph sz="half" idx="2"/>
          </p:nvPr>
        </p:nvPicPr>
        <p:blipFill>
          <a:blip r:embed="rId6"/>
          <a:stretch>
            <a:fillRect/>
          </a:stretch>
        </p:blipFill>
        <p:spPr>
          <a:xfrm>
            <a:off x="6211408" y="2288164"/>
            <a:ext cx="5431536" cy="3802073"/>
          </a:xfrm>
          <a:prstGeom prst="rect">
            <a:avLst/>
          </a:prstGeom>
        </p:spPr>
      </p:pic>
      <p:sp>
        <p:nvSpPr>
          <p:cNvPr id="19" name="Rectangle 18">
            <a:extLst>
              <a:ext uri="{FF2B5EF4-FFF2-40B4-BE49-F238E27FC236}">
                <a16:creationId xmlns:a16="http://schemas.microsoft.com/office/drawing/2014/main" id="{D03126B2-55BD-A50D-215E-D63C2EE5E43B}"/>
              </a:ext>
            </a:extLst>
          </p:cNvPr>
          <p:cNvSpPr/>
          <p:nvPr/>
        </p:nvSpPr>
        <p:spPr>
          <a:xfrm>
            <a:off x="129482" y="4882802"/>
            <a:ext cx="1423410" cy="449815"/>
          </a:xfrm>
          <a:prstGeom prst="rect">
            <a:avLst/>
          </a:prstGeom>
          <a:solidFill>
            <a:srgbClr val="85F01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cs typeface="Calibri"/>
              </a:rPr>
              <a:t>Weed</a:t>
            </a:r>
            <a:endParaRPr lang="en-US"/>
          </a:p>
        </p:txBody>
      </p:sp>
      <p:sp>
        <p:nvSpPr>
          <p:cNvPr id="21" name="Rectangle 20">
            <a:extLst>
              <a:ext uri="{FF2B5EF4-FFF2-40B4-BE49-F238E27FC236}">
                <a16:creationId xmlns:a16="http://schemas.microsoft.com/office/drawing/2014/main" id="{C94D046C-B8FE-6D69-6DEB-15E63F36A320}"/>
              </a:ext>
            </a:extLst>
          </p:cNvPr>
          <p:cNvSpPr/>
          <p:nvPr/>
        </p:nvSpPr>
        <p:spPr>
          <a:xfrm>
            <a:off x="129480" y="5466116"/>
            <a:ext cx="1423411" cy="449814"/>
          </a:xfrm>
          <a:prstGeom prst="rect">
            <a:avLst/>
          </a:prstGeom>
          <a:solidFill>
            <a:srgbClr val="07632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cs typeface="Calibri"/>
              </a:rPr>
              <a:t>Moss</a:t>
            </a:r>
          </a:p>
        </p:txBody>
      </p:sp>
      <p:sp>
        <p:nvSpPr>
          <p:cNvPr id="23" name="Rectangle 22">
            <a:extLst>
              <a:ext uri="{FF2B5EF4-FFF2-40B4-BE49-F238E27FC236}">
                <a16:creationId xmlns:a16="http://schemas.microsoft.com/office/drawing/2014/main" id="{0D4DCDE5-24EF-46A5-5B71-A9AAFBE4A854}"/>
              </a:ext>
            </a:extLst>
          </p:cNvPr>
          <p:cNvSpPr/>
          <p:nvPr/>
        </p:nvSpPr>
        <p:spPr>
          <a:xfrm>
            <a:off x="122786" y="2496342"/>
            <a:ext cx="1434869" cy="449815"/>
          </a:xfrm>
          <a:prstGeom prst="rect">
            <a:avLst/>
          </a:prstGeom>
          <a:solidFill>
            <a:srgbClr val="8A500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cs typeface="Calibri"/>
              </a:rPr>
              <a:t>Normal Land</a:t>
            </a:r>
          </a:p>
        </p:txBody>
      </p:sp>
      <p:sp>
        <p:nvSpPr>
          <p:cNvPr id="25" name="Rectangle 24">
            <a:extLst>
              <a:ext uri="{FF2B5EF4-FFF2-40B4-BE49-F238E27FC236}">
                <a16:creationId xmlns:a16="http://schemas.microsoft.com/office/drawing/2014/main" id="{757AE732-916F-FEB6-C2E8-7FD3597E5CFB}"/>
              </a:ext>
            </a:extLst>
          </p:cNvPr>
          <p:cNvSpPr/>
          <p:nvPr/>
        </p:nvSpPr>
        <p:spPr>
          <a:xfrm>
            <a:off x="121934" y="4284401"/>
            <a:ext cx="1423411" cy="44981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cs typeface="Calibri"/>
              </a:rPr>
              <a:t>Tree</a:t>
            </a:r>
          </a:p>
        </p:txBody>
      </p:sp>
      <p:sp>
        <p:nvSpPr>
          <p:cNvPr id="27" name="Rectangle 26">
            <a:extLst>
              <a:ext uri="{FF2B5EF4-FFF2-40B4-BE49-F238E27FC236}">
                <a16:creationId xmlns:a16="http://schemas.microsoft.com/office/drawing/2014/main" id="{F2AD5E4B-6096-7A9A-A724-93109086DD33}"/>
              </a:ext>
            </a:extLst>
          </p:cNvPr>
          <p:cNvSpPr/>
          <p:nvPr/>
        </p:nvSpPr>
        <p:spPr>
          <a:xfrm>
            <a:off x="122785" y="3094743"/>
            <a:ext cx="1434869" cy="449815"/>
          </a:xfrm>
          <a:prstGeom prst="rect">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cs typeface="Calibri"/>
              </a:rPr>
              <a:t>Dry Land</a:t>
            </a:r>
          </a:p>
        </p:txBody>
      </p:sp>
      <p:sp>
        <p:nvSpPr>
          <p:cNvPr id="29" name="Rectangle 28">
            <a:extLst>
              <a:ext uri="{FF2B5EF4-FFF2-40B4-BE49-F238E27FC236}">
                <a16:creationId xmlns:a16="http://schemas.microsoft.com/office/drawing/2014/main" id="{6CF465E7-1C3B-0638-C9D1-A7B3729FDD17}"/>
              </a:ext>
            </a:extLst>
          </p:cNvPr>
          <p:cNvSpPr/>
          <p:nvPr/>
        </p:nvSpPr>
        <p:spPr>
          <a:xfrm>
            <a:off x="122786" y="3693146"/>
            <a:ext cx="1434869" cy="449815"/>
          </a:xfrm>
          <a:prstGeom prst="rect">
            <a:avLst/>
          </a:prstGeom>
          <a:solidFill>
            <a:srgbClr val="34ADD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cs typeface="Calibri"/>
              </a:rPr>
              <a:t>Fertile Land</a:t>
            </a:r>
          </a:p>
        </p:txBody>
      </p:sp>
    </p:spTree>
    <p:extLst>
      <p:ext uri="{BB962C8B-B14F-4D97-AF65-F5344CB8AC3E}">
        <p14:creationId xmlns:p14="http://schemas.microsoft.com/office/powerpoint/2010/main" val="1595285416"/>
      </p:ext>
    </p:extLst>
  </p:cSld>
  <p:clrMapOvr>
    <a:masterClrMapping/>
  </p:clrMapOvr>
  <p:transition spd="slow">
    <p:push dir="u"/>
  </p:transition>
  <p:timing>
    <p:tnLst>
      <p:par>
        <p:cTn id="1" dur="indefinite" restart="never" nodeType="tmRoot">
          <p:childTnLst>
            <p:video>
              <p:cMediaNode>
                <p:cTn id="2" fill="hold" display="0">
                  <p:stCondLst>
                    <p:cond delay="indefinite"/>
                  </p:stCondLst>
                </p:cTn>
                <p:tgtEl>
                  <p:spTgt spid="8"/>
                </p:tgtEl>
              </p:cMediaNode>
            </p:vide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88263A24-0C1F-4677-B43C-4AE14E276B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0ADDB668-2CA4-4D2B-9C34-3487CA330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553" y="304802"/>
            <a:ext cx="11097349" cy="1573149"/>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89B86F3-3887-4EA4-FCDD-576DEBA5381A}"/>
              </a:ext>
            </a:extLst>
          </p:cNvPr>
          <p:cNvSpPr>
            <a:spLocks noGrp="1"/>
          </p:cNvSpPr>
          <p:nvPr>
            <p:ph type="title"/>
          </p:nvPr>
        </p:nvSpPr>
        <p:spPr>
          <a:xfrm>
            <a:off x="868680" y="405575"/>
            <a:ext cx="5001768" cy="1371600"/>
          </a:xfrm>
        </p:spPr>
        <p:txBody>
          <a:bodyPr vert="horz" lIns="91440" tIns="45720" rIns="91440" bIns="45720" rtlCol="0" anchor="ctr">
            <a:normAutofit/>
          </a:bodyPr>
          <a:lstStyle/>
          <a:p>
            <a:r>
              <a:rPr lang="en-US" sz="3600"/>
              <a:t>Variation of Tree Radius</a:t>
            </a:r>
          </a:p>
        </p:txBody>
      </p:sp>
      <p:sp>
        <p:nvSpPr>
          <p:cNvPr id="3" name="Content Placeholder 2">
            <a:extLst>
              <a:ext uri="{FF2B5EF4-FFF2-40B4-BE49-F238E27FC236}">
                <a16:creationId xmlns:a16="http://schemas.microsoft.com/office/drawing/2014/main" id="{3BA43173-E55A-1F3D-42E6-4A04A1AB67DA}"/>
              </a:ext>
            </a:extLst>
          </p:cNvPr>
          <p:cNvSpPr>
            <a:spLocks noGrp="1"/>
          </p:cNvSpPr>
          <p:nvPr>
            <p:ph sz="half" idx="1"/>
          </p:nvPr>
        </p:nvSpPr>
        <p:spPr>
          <a:xfrm>
            <a:off x="6382512" y="498698"/>
            <a:ext cx="4940808" cy="1185353"/>
          </a:xfrm>
        </p:spPr>
        <p:txBody>
          <a:bodyPr vert="horz" lIns="91440" tIns="45720" rIns="91440" bIns="45720" rtlCol="0" anchor="ctr">
            <a:normAutofit/>
          </a:bodyPr>
          <a:lstStyle/>
          <a:p>
            <a:pPr marL="0" indent="0">
              <a:buNone/>
            </a:pPr>
            <a:r>
              <a:rPr lang="en-US" sz="2400"/>
              <a:t>Radius = 4</a:t>
            </a:r>
          </a:p>
        </p:txBody>
      </p:sp>
      <p:sp>
        <p:nvSpPr>
          <p:cNvPr id="15" name="Rectangle 14">
            <a:extLst>
              <a:ext uri="{FF2B5EF4-FFF2-40B4-BE49-F238E27FC236}">
                <a16:creationId xmlns:a16="http://schemas.microsoft.com/office/drawing/2014/main" id="{2568BC19-F052-4108-93E1-6A3D1DEC07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4784" y="764424"/>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D5FD337D-4D6B-4C8B-B6F5-121097E098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86984" y="1071836"/>
            <a:ext cx="1021458" cy="9144"/>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Screen Recording 2023-04-18 at 3.56.03 PM">
            <a:hlinkClick r:id="" action="ppaction://media"/>
            <a:extLst>
              <a:ext uri="{FF2B5EF4-FFF2-40B4-BE49-F238E27FC236}">
                <a16:creationId xmlns:a16="http://schemas.microsoft.com/office/drawing/2014/main" id="{38D114BD-8409-0054-0B79-38D831720C8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705597" y="2083550"/>
            <a:ext cx="4174693" cy="4206240"/>
          </a:xfrm>
          <a:prstGeom prst="rect">
            <a:avLst/>
          </a:prstGeom>
        </p:spPr>
      </p:pic>
      <p:pic>
        <p:nvPicPr>
          <p:cNvPr id="6" name="Picture 6" descr="Chart, line chart&#10;&#10;Description automatically generated">
            <a:extLst>
              <a:ext uri="{FF2B5EF4-FFF2-40B4-BE49-F238E27FC236}">
                <a16:creationId xmlns:a16="http://schemas.microsoft.com/office/drawing/2014/main" id="{645D57B1-0739-AF49-BEAE-19E5A5B87957}"/>
              </a:ext>
            </a:extLst>
          </p:cNvPr>
          <p:cNvPicPr>
            <a:picLocks noGrp="1" noChangeAspect="1"/>
          </p:cNvPicPr>
          <p:nvPr>
            <p:ph sz="half" idx="2"/>
          </p:nvPr>
        </p:nvPicPr>
        <p:blipFill>
          <a:blip r:embed="rId6"/>
          <a:stretch>
            <a:fillRect/>
          </a:stretch>
        </p:blipFill>
        <p:spPr>
          <a:xfrm>
            <a:off x="6211408" y="2315321"/>
            <a:ext cx="5431536" cy="3747759"/>
          </a:xfrm>
          <a:prstGeom prst="rect">
            <a:avLst/>
          </a:prstGeom>
        </p:spPr>
      </p:pic>
      <p:sp>
        <p:nvSpPr>
          <p:cNvPr id="7" name="Rectangle 6">
            <a:extLst>
              <a:ext uri="{FF2B5EF4-FFF2-40B4-BE49-F238E27FC236}">
                <a16:creationId xmlns:a16="http://schemas.microsoft.com/office/drawing/2014/main" id="{4F6142D7-81EF-4667-DC79-5F05FD00AE69}"/>
              </a:ext>
            </a:extLst>
          </p:cNvPr>
          <p:cNvSpPr/>
          <p:nvPr/>
        </p:nvSpPr>
        <p:spPr>
          <a:xfrm>
            <a:off x="189838" y="4867713"/>
            <a:ext cx="1423410" cy="449815"/>
          </a:xfrm>
          <a:prstGeom prst="rect">
            <a:avLst/>
          </a:prstGeom>
          <a:solidFill>
            <a:srgbClr val="85F01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cs typeface="Calibri"/>
              </a:rPr>
              <a:t>Weed</a:t>
            </a:r>
            <a:endParaRPr lang="en-US"/>
          </a:p>
        </p:txBody>
      </p:sp>
      <p:sp>
        <p:nvSpPr>
          <p:cNvPr id="9" name="Rectangle 8">
            <a:extLst>
              <a:ext uri="{FF2B5EF4-FFF2-40B4-BE49-F238E27FC236}">
                <a16:creationId xmlns:a16="http://schemas.microsoft.com/office/drawing/2014/main" id="{C534323E-A9DB-67EC-2C2E-0A76BA111E8B}"/>
              </a:ext>
            </a:extLst>
          </p:cNvPr>
          <p:cNvSpPr/>
          <p:nvPr/>
        </p:nvSpPr>
        <p:spPr>
          <a:xfrm>
            <a:off x="189836" y="5451027"/>
            <a:ext cx="1423411" cy="449814"/>
          </a:xfrm>
          <a:prstGeom prst="rect">
            <a:avLst/>
          </a:prstGeom>
          <a:solidFill>
            <a:srgbClr val="07632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cs typeface="Calibri"/>
              </a:rPr>
              <a:t>Moss</a:t>
            </a:r>
          </a:p>
        </p:txBody>
      </p:sp>
      <p:sp>
        <p:nvSpPr>
          <p:cNvPr id="12" name="Rectangle 11">
            <a:extLst>
              <a:ext uri="{FF2B5EF4-FFF2-40B4-BE49-F238E27FC236}">
                <a16:creationId xmlns:a16="http://schemas.microsoft.com/office/drawing/2014/main" id="{52A4B955-377B-ACBD-915C-5D45EA718DC4}"/>
              </a:ext>
            </a:extLst>
          </p:cNvPr>
          <p:cNvSpPr/>
          <p:nvPr/>
        </p:nvSpPr>
        <p:spPr>
          <a:xfrm>
            <a:off x="183142" y="2481253"/>
            <a:ext cx="1434869" cy="449815"/>
          </a:xfrm>
          <a:prstGeom prst="rect">
            <a:avLst/>
          </a:prstGeom>
          <a:solidFill>
            <a:srgbClr val="8A500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cs typeface="Calibri"/>
              </a:rPr>
              <a:t>Normal Land</a:t>
            </a:r>
          </a:p>
        </p:txBody>
      </p:sp>
      <p:sp>
        <p:nvSpPr>
          <p:cNvPr id="16" name="Rectangle 15">
            <a:extLst>
              <a:ext uri="{FF2B5EF4-FFF2-40B4-BE49-F238E27FC236}">
                <a16:creationId xmlns:a16="http://schemas.microsoft.com/office/drawing/2014/main" id="{1FA6E560-EDB0-3A22-133C-17F5857C508B}"/>
              </a:ext>
            </a:extLst>
          </p:cNvPr>
          <p:cNvSpPr/>
          <p:nvPr/>
        </p:nvSpPr>
        <p:spPr>
          <a:xfrm>
            <a:off x="182290" y="4269312"/>
            <a:ext cx="1423411" cy="44981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cs typeface="Calibri"/>
              </a:rPr>
              <a:t>Tree</a:t>
            </a:r>
          </a:p>
        </p:txBody>
      </p:sp>
      <p:sp>
        <p:nvSpPr>
          <p:cNvPr id="19" name="Rectangle 18">
            <a:extLst>
              <a:ext uri="{FF2B5EF4-FFF2-40B4-BE49-F238E27FC236}">
                <a16:creationId xmlns:a16="http://schemas.microsoft.com/office/drawing/2014/main" id="{AAC77050-37FA-BA3A-4B3B-5B050EFD8FBC}"/>
              </a:ext>
            </a:extLst>
          </p:cNvPr>
          <p:cNvSpPr/>
          <p:nvPr/>
        </p:nvSpPr>
        <p:spPr>
          <a:xfrm>
            <a:off x="183141" y="3079654"/>
            <a:ext cx="1434869" cy="449815"/>
          </a:xfrm>
          <a:prstGeom prst="rect">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cs typeface="Calibri"/>
              </a:rPr>
              <a:t>Dry Land</a:t>
            </a:r>
          </a:p>
        </p:txBody>
      </p:sp>
      <p:sp>
        <p:nvSpPr>
          <p:cNvPr id="21" name="Rectangle 20">
            <a:extLst>
              <a:ext uri="{FF2B5EF4-FFF2-40B4-BE49-F238E27FC236}">
                <a16:creationId xmlns:a16="http://schemas.microsoft.com/office/drawing/2014/main" id="{6A603B5A-2FFA-E892-2A87-D4E2DD91A306}"/>
              </a:ext>
            </a:extLst>
          </p:cNvPr>
          <p:cNvSpPr/>
          <p:nvPr/>
        </p:nvSpPr>
        <p:spPr>
          <a:xfrm>
            <a:off x="183142" y="3678057"/>
            <a:ext cx="1434869" cy="449815"/>
          </a:xfrm>
          <a:prstGeom prst="rect">
            <a:avLst/>
          </a:prstGeom>
          <a:solidFill>
            <a:srgbClr val="34ADD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cs typeface="Calibri"/>
              </a:rPr>
              <a:t>Fertile Land</a:t>
            </a:r>
          </a:p>
        </p:txBody>
      </p:sp>
    </p:spTree>
    <p:extLst>
      <p:ext uri="{BB962C8B-B14F-4D97-AF65-F5344CB8AC3E}">
        <p14:creationId xmlns:p14="http://schemas.microsoft.com/office/powerpoint/2010/main" val="1663243608"/>
      </p:ext>
    </p:extLst>
  </p:cSld>
  <p:clrMapOvr>
    <a:masterClrMapping/>
  </p:clrMapOvr>
  <p:transition spd="slow">
    <p:push dir="u"/>
  </p:transition>
  <p:timing>
    <p:tnLst>
      <p:par>
        <p:cTn id="1" dur="indefinite" restart="never" nodeType="tmRoot">
          <p:childTnLst>
            <p:video>
              <p:cMediaNode>
                <p:cTn id="2" fill="hold" display="0">
                  <p:stCondLst>
                    <p:cond delay="indefinite"/>
                  </p:stCondLst>
                </p:cTn>
                <p:tgtEl>
                  <p:spTgt spid="5"/>
                </p:tgtEl>
              </p:cMediaNode>
            </p:vide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88263A24-0C1F-4677-B43C-4AE14E276B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0ADDB668-2CA4-4D2B-9C34-3487CA330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553" y="304802"/>
            <a:ext cx="11097349" cy="1573149"/>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89B86F3-3887-4EA4-FCDD-576DEBA5381A}"/>
              </a:ext>
            </a:extLst>
          </p:cNvPr>
          <p:cNvSpPr>
            <a:spLocks noGrp="1"/>
          </p:cNvSpPr>
          <p:nvPr>
            <p:ph type="title"/>
          </p:nvPr>
        </p:nvSpPr>
        <p:spPr>
          <a:xfrm>
            <a:off x="868680" y="405575"/>
            <a:ext cx="5001768" cy="1371600"/>
          </a:xfrm>
        </p:spPr>
        <p:txBody>
          <a:bodyPr vert="horz" lIns="91440" tIns="45720" rIns="91440" bIns="45720" rtlCol="0" anchor="ctr">
            <a:normAutofit/>
          </a:bodyPr>
          <a:lstStyle/>
          <a:p>
            <a:r>
              <a:rPr lang="en-US" sz="3600">
                <a:ea typeface="+mj-lt"/>
                <a:cs typeface="+mj-lt"/>
              </a:rPr>
              <a:t>Variation of Tree Radius</a:t>
            </a:r>
            <a:endParaRPr lang="en-US" sz="3600"/>
          </a:p>
        </p:txBody>
      </p:sp>
      <p:sp>
        <p:nvSpPr>
          <p:cNvPr id="3" name="Content Placeholder 2">
            <a:extLst>
              <a:ext uri="{FF2B5EF4-FFF2-40B4-BE49-F238E27FC236}">
                <a16:creationId xmlns:a16="http://schemas.microsoft.com/office/drawing/2014/main" id="{3BA43173-E55A-1F3D-42E6-4A04A1AB67DA}"/>
              </a:ext>
            </a:extLst>
          </p:cNvPr>
          <p:cNvSpPr>
            <a:spLocks noGrp="1"/>
          </p:cNvSpPr>
          <p:nvPr>
            <p:ph sz="half" idx="1"/>
          </p:nvPr>
        </p:nvSpPr>
        <p:spPr>
          <a:xfrm>
            <a:off x="6382512" y="498698"/>
            <a:ext cx="4940808" cy="1185353"/>
          </a:xfrm>
        </p:spPr>
        <p:txBody>
          <a:bodyPr vert="horz" lIns="91440" tIns="45720" rIns="91440" bIns="45720" rtlCol="0" anchor="ctr">
            <a:normAutofit/>
          </a:bodyPr>
          <a:lstStyle/>
          <a:p>
            <a:pPr marL="0" indent="0">
              <a:buNone/>
            </a:pPr>
            <a:r>
              <a:rPr lang="en-US" sz="2400"/>
              <a:t>N = 5</a:t>
            </a:r>
          </a:p>
        </p:txBody>
      </p:sp>
      <p:sp>
        <p:nvSpPr>
          <p:cNvPr id="15" name="Rectangle 14">
            <a:extLst>
              <a:ext uri="{FF2B5EF4-FFF2-40B4-BE49-F238E27FC236}">
                <a16:creationId xmlns:a16="http://schemas.microsoft.com/office/drawing/2014/main" id="{2568BC19-F052-4108-93E1-6A3D1DEC07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4784" y="764424"/>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D5FD337D-4D6B-4C8B-B6F5-121097E098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86984" y="1071836"/>
            <a:ext cx="1021458" cy="9144"/>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ext Placeholder 2">
            <a:extLst>
              <a:ext uri="{FF2B5EF4-FFF2-40B4-BE49-F238E27FC236}">
                <a16:creationId xmlns:a16="http://schemas.microsoft.com/office/drawing/2014/main" id="{F005EA57-92F5-1639-D422-9E4B3FCFA7EE}"/>
              </a:ext>
            </a:extLst>
          </p:cNvPr>
          <p:cNvSpPr txBox="1">
            <a:spLocks/>
          </p:cNvSpPr>
          <p:nvPr/>
        </p:nvSpPr>
        <p:spPr>
          <a:xfrm>
            <a:off x="1161632" y="2620484"/>
            <a:ext cx="1851339" cy="554922"/>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cs typeface="Calibri"/>
              </a:rPr>
              <a:t>Radius=1</a:t>
            </a:r>
          </a:p>
        </p:txBody>
      </p:sp>
      <p:sp>
        <p:nvSpPr>
          <p:cNvPr id="12" name="Text Placeholder 4">
            <a:extLst>
              <a:ext uri="{FF2B5EF4-FFF2-40B4-BE49-F238E27FC236}">
                <a16:creationId xmlns:a16="http://schemas.microsoft.com/office/drawing/2014/main" id="{009B3365-6D61-A5CE-1268-E61179466AE1}"/>
              </a:ext>
            </a:extLst>
          </p:cNvPr>
          <p:cNvSpPr txBox="1">
            <a:spLocks/>
          </p:cNvSpPr>
          <p:nvPr/>
        </p:nvSpPr>
        <p:spPr>
          <a:xfrm>
            <a:off x="5151734" y="2643688"/>
            <a:ext cx="1876184" cy="508800"/>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cs typeface="Calibri"/>
              </a:rPr>
              <a:t>Radius=3</a:t>
            </a:r>
            <a:endParaRPr lang="en-US"/>
          </a:p>
        </p:txBody>
      </p:sp>
      <p:sp>
        <p:nvSpPr>
          <p:cNvPr id="16" name="Text Placeholder 4">
            <a:extLst>
              <a:ext uri="{FF2B5EF4-FFF2-40B4-BE49-F238E27FC236}">
                <a16:creationId xmlns:a16="http://schemas.microsoft.com/office/drawing/2014/main" id="{2EFEE7C0-420E-6BCA-31FC-48B84A8F5AFA}"/>
              </a:ext>
            </a:extLst>
          </p:cNvPr>
          <p:cNvSpPr txBox="1">
            <a:spLocks/>
          </p:cNvSpPr>
          <p:nvPr/>
        </p:nvSpPr>
        <p:spPr>
          <a:xfrm>
            <a:off x="9144302" y="2655146"/>
            <a:ext cx="1827522" cy="491612"/>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ctr"/>
            <a:r>
              <a:rPr lang="en-US" sz="2800" b="0">
                <a:cs typeface="Calibri"/>
              </a:rPr>
              <a:t>Radius =5</a:t>
            </a:r>
          </a:p>
        </p:txBody>
      </p:sp>
      <p:pic>
        <p:nvPicPr>
          <p:cNvPr id="19" name="Picture 5" descr="Chart, line chart, histogram&#10;&#10;Description automatically generated">
            <a:extLst>
              <a:ext uri="{FF2B5EF4-FFF2-40B4-BE49-F238E27FC236}">
                <a16:creationId xmlns:a16="http://schemas.microsoft.com/office/drawing/2014/main" id="{E7D12E2E-8B2A-225C-93FE-AC75BAF148B1}"/>
              </a:ext>
            </a:extLst>
          </p:cNvPr>
          <p:cNvPicPr>
            <a:picLocks noChangeAspect="1"/>
          </p:cNvPicPr>
          <p:nvPr/>
        </p:nvPicPr>
        <p:blipFill>
          <a:blip r:embed="rId3"/>
          <a:stretch>
            <a:fillRect/>
          </a:stretch>
        </p:blipFill>
        <p:spPr>
          <a:xfrm>
            <a:off x="157087" y="3269879"/>
            <a:ext cx="3855474" cy="2651116"/>
          </a:xfrm>
          <a:prstGeom prst="rect">
            <a:avLst/>
          </a:prstGeom>
        </p:spPr>
      </p:pic>
      <p:pic>
        <p:nvPicPr>
          <p:cNvPr id="21" name="Picture 8" descr="Chart, line chart, histogram&#10;&#10;Description automatically generated">
            <a:extLst>
              <a:ext uri="{FF2B5EF4-FFF2-40B4-BE49-F238E27FC236}">
                <a16:creationId xmlns:a16="http://schemas.microsoft.com/office/drawing/2014/main" id="{A1620D2A-16E7-2C61-8AA6-BA186E962E3E}"/>
              </a:ext>
            </a:extLst>
          </p:cNvPr>
          <p:cNvPicPr>
            <a:picLocks noChangeAspect="1"/>
          </p:cNvPicPr>
          <p:nvPr/>
        </p:nvPicPr>
        <p:blipFill>
          <a:blip r:embed="rId4"/>
          <a:stretch>
            <a:fillRect/>
          </a:stretch>
        </p:blipFill>
        <p:spPr>
          <a:xfrm>
            <a:off x="4135481" y="3234623"/>
            <a:ext cx="3849328" cy="2706639"/>
          </a:xfrm>
          <a:prstGeom prst="rect">
            <a:avLst/>
          </a:prstGeom>
        </p:spPr>
      </p:pic>
      <p:pic>
        <p:nvPicPr>
          <p:cNvPr id="23" name="Picture 9" descr="Chart, line chart, histogram&#10;&#10;Description automatically generated">
            <a:extLst>
              <a:ext uri="{FF2B5EF4-FFF2-40B4-BE49-F238E27FC236}">
                <a16:creationId xmlns:a16="http://schemas.microsoft.com/office/drawing/2014/main" id="{DA194429-412E-59EC-5E54-88708C2B3125}"/>
              </a:ext>
            </a:extLst>
          </p:cNvPr>
          <p:cNvPicPr>
            <a:picLocks noChangeAspect="1"/>
          </p:cNvPicPr>
          <p:nvPr/>
        </p:nvPicPr>
        <p:blipFill>
          <a:blip r:embed="rId5"/>
          <a:stretch>
            <a:fillRect/>
          </a:stretch>
        </p:blipFill>
        <p:spPr>
          <a:xfrm>
            <a:off x="8076844" y="3214271"/>
            <a:ext cx="3966086" cy="2749403"/>
          </a:xfrm>
          <a:prstGeom prst="rect">
            <a:avLst/>
          </a:prstGeom>
        </p:spPr>
      </p:pic>
    </p:spTree>
    <p:extLst>
      <p:ext uri="{BB962C8B-B14F-4D97-AF65-F5344CB8AC3E}">
        <p14:creationId xmlns:p14="http://schemas.microsoft.com/office/powerpoint/2010/main" val="858345329"/>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B57ED7C-E5AF-2D95-50EA-18C535D1B1A5}"/>
              </a:ext>
            </a:extLst>
          </p:cNvPr>
          <p:cNvSpPr>
            <a:spLocks noGrp="1"/>
          </p:cNvSpPr>
          <p:nvPr>
            <p:ph type="title"/>
          </p:nvPr>
        </p:nvSpPr>
        <p:spPr>
          <a:xfrm>
            <a:off x="841248" y="548640"/>
            <a:ext cx="3600860" cy="5431536"/>
          </a:xfrm>
        </p:spPr>
        <p:txBody>
          <a:bodyPr>
            <a:normAutofit/>
          </a:bodyPr>
          <a:lstStyle/>
          <a:p>
            <a:r>
              <a:rPr lang="en-US" sz="5400">
                <a:cs typeface="Calibri Light"/>
              </a:rPr>
              <a:t>Conclusion</a:t>
            </a:r>
            <a:endParaRPr lang="en-US" sz="5400"/>
          </a:p>
        </p:txBody>
      </p:sp>
      <p:sp>
        <p:nvSpPr>
          <p:cNvPr id="10"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8904B34-BD85-534C-5934-D441956F8C32}"/>
              </a:ext>
            </a:extLst>
          </p:cNvPr>
          <p:cNvSpPr>
            <a:spLocks noGrp="1"/>
          </p:cNvSpPr>
          <p:nvPr>
            <p:ph idx="1"/>
          </p:nvPr>
        </p:nvSpPr>
        <p:spPr>
          <a:xfrm>
            <a:off x="5132147" y="1023158"/>
            <a:ext cx="6516530" cy="1042876"/>
          </a:xfrm>
        </p:spPr>
        <p:txBody>
          <a:bodyPr vert="horz" lIns="91440" tIns="45720" rIns="91440" bIns="45720" rtlCol="0" anchor="ctr">
            <a:normAutofit/>
          </a:bodyPr>
          <a:lstStyle/>
          <a:p>
            <a:endParaRPr lang="en-US" sz="2200">
              <a:cs typeface="Calibri"/>
            </a:endParaRPr>
          </a:p>
          <a:p>
            <a:r>
              <a:rPr lang="en-US" sz="2200">
                <a:cs typeface="Calibri"/>
              </a:rPr>
              <a:t>Overtime Weeds become dependent on Moss.</a:t>
            </a:r>
          </a:p>
          <a:p>
            <a:pPr marL="0" indent="0">
              <a:buNone/>
            </a:pPr>
            <a:endParaRPr lang="en-US" sz="2200">
              <a:cs typeface="Calibri"/>
            </a:endParaRPr>
          </a:p>
        </p:txBody>
      </p:sp>
      <p:sp>
        <p:nvSpPr>
          <p:cNvPr id="5" name="Content Placeholder 2">
            <a:extLst>
              <a:ext uri="{FF2B5EF4-FFF2-40B4-BE49-F238E27FC236}">
                <a16:creationId xmlns:a16="http://schemas.microsoft.com/office/drawing/2014/main" id="{090336D9-225F-3BB8-DF6D-88753D0D3C24}"/>
              </a:ext>
            </a:extLst>
          </p:cNvPr>
          <p:cNvSpPr txBox="1">
            <a:spLocks/>
          </p:cNvSpPr>
          <p:nvPr/>
        </p:nvSpPr>
        <p:spPr>
          <a:xfrm>
            <a:off x="5129856" y="1777817"/>
            <a:ext cx="6510802" cy="1070114"/>
          </a:xfrm>
          <a:prstGeom prst="rect">
            <a:avLst/>
          </a:prstGeom>
        </p:spPr>
        <p:txBody>
          <a:bodyPr vert="horz" lIns="91440" tIns="45720" rIns="91440" bIns="45720" rtlCol="0" anchor="ct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2200">
              <a:cs typeface="Calibri"/>
            </a:endParaRPr>
          </a:p>
          <a:p>
            <a:r>
              <a:rPr lang="en-US" sz="2200">
                <a:cs typeface="Calibri"/>
              </a:rPr>
              <a:t>Tree Count: Increased tree count led to increased moss growth over time.</a:t>
            </a:r>
          </a:p>
          <a:p>
            <a:pPr marL="0" indent="0">
              <a:buNone/>
            </a:pPr>
            <a:endParaRPr lang="en-US" sz="2200">
              <a:cs typeface="Calibri"/>
            </a:endParaRPr>
          </a:p>
        </p:txBody>
      </p:sp>
      <p:sp>
        <p:nvSpPr>
          <p:cNvPr id="6" name="Content Placeholder 2">
            <a:extLst>
              <a:ext uri="{FF2B5EF4-FFF2-40B4-BE49-F238E27FC236}">
                <a16:creationId xmlns:a16="http://schemas.microsoft.com/office/drawing/2014/main" id="{5B520588-4C5F-CD7A-AA5F-763863C2DB5D}"/>
              </a:ext>
            </a:extLst>
          </p:cNvPr>
          <p:cNvSpPr txBox="1">
            <a:spLocks/>
          </p:cNvSpPr>
          <p:nvPr/>
        </p:nvSpPr>
        <p:spPr>
          <a:xfrm>
            <a:off x="5129856" y="2784235"/>
            <a:ext cx="6252982" cy="825161"/>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200">
                <a:cs typeface="Calibri"/>
              </a:rPr>
              <a:t>Tree Radius: Increased tree radius led to decreased moss growth over time.</a:t>
            </a:r>
            <a:endParaRPr lang="en-US"/>
          </a:p>
        </p:txBody>
      </p:sp>
      <p:sp>
        <p:nvSpPr>
          <p:cNvPr id="7" name="Content Placeholder 2">
            <a:extLst>
              <a:ext uri="{FF2B5EF4-FFF2-40B4-BE49-F238E27FC236}">
                <a16:creationId xmlns:a16="http://schemas.microsoft.com/office/drawing/2014/main" id="{4BAA7D50-15FF-4A9F-5C5A-A258B874FBCD}"/>
              </a:ext>
            </a:extLst>
          </p:cNvPr>
          <p:cNvSpPr txBox="1">
            <a:spLocks/>
          </p:cNvSpPr>
          <p:nvPr/>
        </p:nvSpPr>
        <p:spPr>
          <a:xfrm>
            <a:off x="5129856" y="3609257"/>
            <a:ext cx="6258712" cy="1111627"/>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200">
                <a:cs typeface="Calibri"/>
              </a:rPr>
              <a:t>Initial position has significant impact on growth over time.</a:t>
            </a:r>
            <a:endParaRPr lang="en-US"/>
          </a:p>
        </p:txBody>
      </p:sp>
      <p:sp>
        <p:nvSpPr>
          <p:cNvPr id="9" name="Content Placeholder 2">
            <a:extLst>
              <a:ext uri="{FF2B5EF4-FFF2-40B4-BE49-F238E27FC236}">
                <a16:creationId xmlns:a16="http://schemas.microsoft.com/office/drawing/2014/main" id="{5A819179-DCC7-1FA8-CD11-2E5EEA89E29B}"/>
              </a:ext>
            </a:extLst>
          </p:cNvPr>
          <p:cNvSpPr txBox="1">
            <a:spLocks/>
          </p:cNvSpPr>
          <p:nvPr/>
        </p:nvSpPr>
        <p:spPr>
          <a:xfrm>
            <a:off x="5129856" y="4571783"/>
            <a:ext cx="6167043" cy="991311"/>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285750"/>
            <a:r>
              <a:rPr lang="en-US" sz="2200">
                <a:cs typeface="Calibri"/>
              </a:rPr>
              <a:t>Variation among model results even with the same initial conditions.</a:t>
            </a:r>
            <a:endParaRPr lang="en-US"/>
          </a:p>
        </p:txBody>
      </p:sp>
    </p:spTree>
    <p:extLst>
      <p:ext uri="{BB962C8B-B14F-4D97-AF65-F5344CB8AC3E}">
        <p14:creationId xmlns:p14="http://schemas.microsoft.com/office/powerpoint/2010/main" val="91317559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p:bldP spid="7" grpId="0"/>
      <p:bldP spid="9"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62D44EE-C852-4460-B8B5-C4F2BC2051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5A60CE0-A553-A733-34BE-7AC6F00D3E9C}"/>
              </a:ext>
            </a:extLst>
          </p:cNvPr>
          <p:cNvSpPr>
            <a:spLocks noGrp="1"/>
          </p:cNvSpPr>
          <p:nvPr>
            <p:ph type="title"/>
          </p:nvPr>
        </p:nvSpPr>
        <p:spPr>
          <a:xfrm>
            <a:off x="6194716" y="739978"/>
            <a:ext cx="5334930" cy="3004145"/>
          </a:xfrm>
        </p:spPr>
        <p:txBody>
          <a:bodyPr vert="horz" lIns="91440" tIns="45720" rIns="91440" bIns="45720" rtlCol="0" anchor="b">
            <a:normAutofit/>
          </a:bodyPr>
          <a:lstStyle/>
          <a:p>
            <a:pPr algn="ctr"/>
            <a:r>
              <a:rPr lang="en-US" sz="6000"/>
              <a:t>Questions?</a:t>
            </a:r>
          </a:p>
        </p:txBody>
      </p:sp>
      <p:sp>
        <p:nvSpPr>
          <p:cNvPr id="12" name="Freeform: Shape 11">
            <a:extLst>
              <a:ext uri="{FF2B5EF4-FFF2-40B4-BE49-F238E27FC236}">
                <a16:creationId xmlns:a16="http://schemas.microsoft.com/office/drawing/2014/main" id="{658970D8-8D1D-4B5C-894B-E871CC865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30529" y="1"/>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F227E5B6-9132-43CA-B503-37A18562AD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349052" y="0"/>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03C2051E-A88D-48E5-BACF-AAED178927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2916245"/>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2"/>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7821A508-2985-4905-874A-527429BAAB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835649"/>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D2929CB1-0E3C-4B2D-ADC5-0154FB33B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697761" y="5717906"/>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endParaRPr lang="en-US"/>
          </a:p>
        </p:txBody>
      </p:sp>
      <p:pic>
        <p:nvPicPr>
          <p:cNvPr id="5" name="Picture 5" descr="Diagram, engineering drawing&#10;&#10;Description automatically generated">
            <a:extLst>
              <a:ext uri="{FF2B5EF4-FFF2-40B4-BE49-F238E27FC236}">
                <a16:creationId xmlns:a16="http://schemas.microsoft.com/office/drawing/2014/main" id="{D8D100C8-1C77-399D-D68A-3AFF9C4CBD74}"/>
              </a:ext>
            </a:extLst>
          </p:cNvPr>
          <p:cNvPicPr>
            <a:picLocks noChangeAspect="1"/>
          </p:cNvPicPr>
          <p:nvPr/>
        </p:nvPicPr>
        <p:blipFill rotWithShape="1">
          <a:blip r:embed="rId3"/>
          <a:srcRect r="2" b="6252"/>
          <a:stretch/>
        </p:blipFill>
        <p:spPr>
          <a:xfrm>
            <a:off x="631840" y="598720"/>
            <a:ext cx="5178249" cy="5178249"/>
          </a:xfrm>
          <a:custGeom>
            <a:avLst/>
            <a:gdLst/>
            <a:ahLst/>
            <a:cxnLst/>
            <a:rect l="l" t="t" r="r" b="b"/>
            <a:pathLst>
              <a:path w="3741748" h="3741748">
                <a:moveTo>
                  <a:pt x="1870874" y="0"/>
                </a:moveTo>
                <a:cubicBezTo>
                  <a:pt x="2904129" y="0"/>
                  <a:pt x="3741748" y="837619"/>
                  <a:pt x="3741748" y="1870874"/>
                </a:cubicBezTo>
                <a:cubicBezTo>
                  <a:pt x="3741748" y="2904129"/>
                  <a:pt x="2904129" y="3741748"/>
                  <a:pt x="1870874" y="3741748"/>
                </a:cubicBezTo>
                <a:cubicBezTo>
                  <a:pt x="837619" y="3741748"/>
                  <a:pt x="0" y="2904129"/>
                  <a:pt x="0" y="1870874"/>
                </a:cubicBezTo>
                <a:cubicBezTo>
                  <a:pt x="0" y="837619"/>
                  <a:pt x="837619" y="0"/>
                  <a:pt x="1870874" y="0"/>
                </a:cubicBezTo>
                <a:close/>
              </a:path>
            </a:pathLst>
          </a:custGeom>
        </p:spPr>
      </p:pic>
      <p:sp>
        <p:nvSpPr>
          <p:cNvPr id="22" name="Freeform: Shape 21">
            <a:extLst>
              <a:ext uri="{FF2B5EF4-FFF2-40B4-BE49-F238E27FC236}">
                <a16:creationId xmlns:a16="http://schemas.microsoft.com/office/drawing/2014/main" id="{5F2F0C84-BE8C-4DC2-A6D3-30349A801D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520513" y="6258756"/>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262133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5DB3719-6FDC-4E5D-891D-FF40B7300F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94DD246-9A27-4161-98FE-C13896ECEC04}"/>
              </a:ext>
            </a:extLst>
          </p:cNvPr>
          <p:cNvSpPr>
            <a:spLocks noGrp="1"/>
          </p:cNvSpPr>
          <p:nvPr>
            <p:ph type="title"/>
          </p:nvPr>
        </p:nvSpPr>
        <p:spPr>
          <a:xfrm>
            <a:off x="838200" y="365125"/>
            <a:ext cx="10515600" cy="1325563"/>
          </a:xfrm>
        </p:spPr>
        <p:txBody>
          <a:bodyPr>
            <a:normAutofit/>
          </a:bodyPr>
          <a:lstStyle/>
          <a:p>
            <a:r>
              <a:rPr lang="en-US" sz="5400">
                <a:cs typeface="Calibri Light"/>
              </a:rPr>
              <a:t>Agenda</a:t>
            </a:r>
            <a:endParaRPr lang="en-US" sz="5400"/>
          </a:p>
        </p:txBody>
      </p:sp>
      <p:sp>
        <p:nvSpPr>
          <p:cNvPr id="11" name="sketch line">
            <a:extLst>
              <a:ext uri="{FF2B5EF4-FFF2-40B4-BE49-F238E27FC236}">
                <a16:creationId xmlns:a16="http://schemas.microsoft.com/office/drawing/2014/main" id="{E0CBAC23-2E3F-4A90-BA59-F8299F6A5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1865313"/>
            <a:ext cx="10424160" cy="18288"/>
          </a:xfrm>
          <a:custGeom>
            <a:avLst/>
            <a:gdLst>
              <a:gd name="connsiteX0" fmla="*/ 0 w 10424160"/>
              <a:gd name="connsiteY0" fmla="*/ 0 h 18288"/>
              <a:gd name="connsiteX1" fmla="*/ 903427 w 10424160"/>
              <a:gd name="connsiteY1" fmla="*/ 0 h 18288"/>
              <a:gd name="connsiteX2" fmla="*/ 1389888 w 10424160"/>
              <a:gd name="connsiteY2" fmla="*/ 0 h 18288"/>
              <a:gd name="connsiteX3" fmla="*/ 2189074 w 10424160"/>
              <a:gd name="connsiteY3" fmla="*/ 0 h 18288"/>
              <a:gd name="connsiteX4" fmla="*/ 2675534 w 10424160"/>
              <a:gd name="connsiteY4" fmla="*/ 0 h 18288"/>
              <a:gd name="connsiteX5" fmla="*/ 3370478 w 10424160"/>
              <a:gd name="connsiteY5" fmla="*/ 0 h 18288"/>
              <a:gd name="connsiteX6" fmla="*/ 4169664 w 10424160"/>
              <a:gd name="connsiteY6" fmla="*/ 0 h 18288"/>
              <a:gd name="connsiteX7" fmla="*/ 4551883 w 10424160"/>
              <a:gd name="connsiteY7" fmla="*/ 0 h 18288"/>
              <a:gd name="connsiteX8" fmla="*/ 4934102 w 10424160"/>
              <a:gd name="connsiteY8" fmla="*/ 0 h 18288"/>
              <a:gd name="connsiteX9" fmla="*/ 5837530 w 10424160"/>
              <a:gd name="connsiteY9" fmla="*/ 0 h 18288"/>
              <a:gd name="connsiteX10" fmla="*/ 6532474 w 10424160"/>
              <a:gd name="connsiteY10" fmla="*/ 0 h 18288"/>
              <a:gd name="connsiteX11" fmla="*/ 6914693 w 10424160"/>
              <a:gd name="connsiteY11" fmla="*/ 0 h 18288"/>
              <a:gd name="connsiteX12" fmla="*/ 7609637 w 10424160"/>
              <a:gd name="connsiteY12" fmla="*/ 0 h 18288"/>
              <a:gd name="connsiteX13" fmla="*/ 8513064 w 10424160"/>
              <a:gd name="connsiteY13" fmla="*/ 0 h 18288"/>
              <a:gd name="connsiteX14" fmla="*/ 9103766 w 10424160"/>
              <a:gd name="connsiteY14" fmla="*/ 0 h 18288"/>
              <a:gd name="connsiteX15" fmla="*/ 9694469 w 10424160"/>
              <a:gd name="connsiteY15" fmla="*/ 0 h 18288"/>
              <a:gd name="connsiteX16" fmla="*/ 10424160 w 10424160"/>
              <a:gd name="connsiteY16" fmla="*/ 0 h 18288"/>
              <a:gd name="connsiteX17" fmla="*/ 10424160 w 10424160"/>
              <a:gd name="connsiteY17" fmla="*/ 18288 h 18288"/>
              <a:gd name="connsiteX18" fmla="*/ 9729216 w 10424160"/>
              <a:gd name="connsiteY18" fmla="*/ 18288 h 18288"/>
              <a:gd name="connsiteX19" fmla="*/ 8930030 w 10424160"/>
              <a:gd name="connsiteY19" fmla="*/ 18288 h 18288"/>
              <a:gd name="connsiteX20" fmla="*/ 8130845 w 10424160"/>
              <a:gd name="connsiteY20" fmla="*/ 18288 h 18288"/>
              <a:gd name="connsiteX21" fmla="*/ 7644384 w 10424160"/>
              <a:gd name="connsiteY21" fmla="*/ 18288 h 18288"/>
              <a:gd name="connsiteX22" fmla="*/ 6740957 w 10424160"/>
              <a:gd name="connsiteY22" fmla="*/ 18288 h 18288"/>
              <a:gd name="connsiteX23" fmla="*/ 6046013 w 10424160"/>
              <a:gd name="connsiteY23" fmla="*/ 18288 h 18288"/>
              <a:gd name="connsiteX24" fmla="*/ 5663794 w 10424160"/>
              <a:gd name="connsiteY24" fmla="*/ 18288 h 18288"/>
              <a:gd name="connsiteX25" fmla="*/ 4968850 w 10424160"/>
              <a:gd name="connsiteY25" fmla="*/ 18288 h 18288"/>
              <a:gd name="connsiteX26" fmla="*/ 4378147 w 10424160"/>
              <a:gd name="connsiteY26" fmla="*/ 18288 h 18288"/>
              <a:gd name="connsiteX27" fmla="*/ 3787445 w 10424160"/>
              <a:gd name="connsiteY27" fmla="*/ 18288 h 18288"/>
              <a:gd name="connsiteX28" fmla="*/ 3196742 w 10424160"/>
              <a:gd name="connsiteY28" fmla="*/ 18288 h 18288"/>
              <a:gd name="connsiteX29" fmla="*/ 2606040 w 10424160"/>
              <a:gd name="connsiteY29" fmla="*/ 18288 h 18288"/>
              <a:gd name="connsiteX30" fmla="*/ 1806854 w 10424160"/>
              <a:gd name="connsiteY30" fmla="*/ 18288 h 18288"/>
              <a:gd name="connsiteX31" fmla="*/ 1111910 w 10424160"/>
              <a:gd name="connsiteY31" fmla="*/ 18288 h 18288"/>
              <a:gd name="connsiteX32" fmla="*/ 729691 w 10424160"/>
              <a:gd name="connsiteY32" fmla="*/ 18288 h 18288"/>
              <a:gd name="connsiteX33" fmla="*/ 0 w 10424160"/>
              <a:gd name="connsiteY33" fmla="*/ 18288 h 18288"/>
              <a:gd name="connsiteX34" fmla="*/ 0 w 10424160"/>
              <a:gd name="connsiteY3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4160" h="18288" fill="none" extrusionOk="0">
                <a:moveTo>
                  <a:pt x="0" y="0"/>
                </a:moveTo>
                <a:cubicBezTo>
                  <a:pt x="251416" y="-3874"/>
                  <a:pt x="479411" y="-20508"/>
                  <a:pt x="903427" y="0"/>
                </a:cubicBezTo>
                <a:cubicBezTo>
                  <a:pt x="1327443" y="20508"/>
                  <a:pt x="1177990" y="-7387"/>
                  <a:pt x="1389888" y="0"/>
                </a:cubicBezTo>
                <a:cubicBezTo>
                  <a:pt x="1601786" y="7387"/>
                  <a:pt x="1928602" y="-6697"/>
                  <a:pt x="2189074" y="0"/>
                </a:cubicBezTo>
                <a:cubicBezTo>
                  <a:pt x="2449546" y="6697"/>
                  <a:pt x="2440085" y="-21144"/>
                  <a:pt x="2675534" y="0"/>
                </a:cubicBezTo>
                <a:cubicBezTo>
                  <a:pt x="2910983" y="21144"/>
                  <a:pt x="3026158" y="-11124"/>
                  <a:pt x="3370478" y="0"/>
                </a:cubicBezTo>
                <a:cubicBezTo>
                  <a:pt x="3714798" y="11124"/>
                  <a:pt x="3864539" y="-10660"/>
                  <a:pt x="4169664" y="0"/>
                </a:cubicBezTo>
                <a:cubicBezTo>
                  <a:pt x="4474789" y="10660"/>
                  <a:pt x="4471218" y="16488"/>
                  <a:pt x="4551883" y="0"/>
                </a:cubicBezTo>
                <a:cubicBezTo>
                  <a:pt x="4632548" y="-16488"/>
                  <a:pt x="4786830" y="7986"/>
                  <a:pt x="4934102" y="0"/>
                </a:cubicBezTo>
                <a:cubicBezTo>
                  <a:pt x="5081374" y="-7986"/>
                  <a:pt x="5575881" y="-33003"/>
                  <a:pt x="5837530" y="0"/>
                </a:cubicBezTo>
                <a:cubicBezTo>
                  <a:pt x="6099179" y="33003"/>
                  <a:pt x="6305895" y="14170"/>
                  <a:pt x="6532474" y="0"/>
                </a:cubicBezTo>
                <a:cubicBezTo>
                  <a:pt x="6759053" y="-14170"/>
                  <a:pt x="6726707" y="16121"/>
                  <a:pt x="6914693" y="0"/>
                </a:cubicBezTo>
                <a:cubicBezTo>
                  <a:pt x="7102679" y="-16121"/>
                  <a:pt x="7397857" y="32594"/>
                  <a:pt x="7609637" y="0"/>
                </a:cubicBezTo>
                <a:cubicBezTo>
                  <a:pt x="7821417" y="-32594"/>
                  <a:pt x="8141235" y="-3745"/>
                  <a:pt x="8513064" y="0"/>
                </a:cubicBezTo>
                <a:cubicBezTo>
                  <a:pt x="8884893" y="3745"/>
                  <a:pt x="8877548" y="3359"/>
                  <a:pt x="9103766" y="0"/>
                </a:cubicBezTo>
                <a:cubicBezTo>
                  <a:pt x="9329984" y="-3359"/>
                  <a:pt x="9545570" y="-17843"/>
                  <a:pt x="9694469" y="0"/>
                </a:cubicBezTo>
                <a:cubicBezTo>
                  <a:pt x="9843368" y="17843"/>
                  <a:pt x="10162477" y="-1217"/>
                  <a:pt x="10424160" y="0"/>
                </a:cubicBezTo>
                <a:cubicBezTo>
                  <a:pt x="10424498" y="7640"/>
                  <a:pt x="10423710" y="11289"/>
                  <a:pt x="10424160" y="18288"/>
                </a:cubicBezTo>
                <a:cubicBezTo>
                  <a:pt x="10184680" y="20716"/>
                  <a:pt x="10034768" y="-9357"/>
                  <a:pt x="9729216" y="18288"/>
                </a:cubicBezTo>
                <a:cubicBezTo>
                  <a:pt x="9423664" y="45933"/>
                  <a:pt x="9309220" y="36372"/>
                  <a:pt x="8930030" y="18288"/>
                </a:cubicBezTo>
                <a:cubicBezTo>
                  <a:pt x="8550840" y="204"/>
                  <a:pt x="8513376" y="34707"/>
                  <a:pt x="8130845" y="18288"/>
                </a:cubicBezTo>
                <a:cubicBezTo>
                  <a:pt x="7748315" y="1869"/>
                  <a:pt x="7864674" y="19659"/>
                  <a:pt x="7644384" y="18288"/>
                </a:cubicBezTo>
                <a:cubicBezTo>
                  <a:pt x="7424094" y="16917"/>
                  <a:pt x="6947001" y="55680"/>
                  <a:pt x="6740957" y="18288"/>
                </a:cubicBezTo>
                <a:cubicBezTo>
                  <a:pt x="6534913" y="-19104"/>
                  <a:pt x="6313809" y="33391"/>
                  <a:pt x="6046013" y="18288"/>
                </a:cubicBezTo>
                <a:cubicBezTo>
                  <a:pt x="5778217" y="3185"/>
                  <a:pt x="5786775" y="1439"/>
                  <a:pt x="5663794" y="18288"/>
                </a:cubicBezTo>
                <a:cubicBezTo>
                  <a:pt x="5540813" y="35137"/>
                  <a:pt x="5204724" y="25434"/>
                  <a:pt x="4968850" y="18288"/>
                </a:cubicBezTo>
                <a:cubicBezTo>
                  <a:pt x="4732976" y="11142"/>
                  <a:pt x="4559928" y="34568"/>
                  <a:pt x="4378147" y="18288"/>
                </a:cubicBezTo>
                <a:cubicBezTo>
                  <a:pt x="4196366" y="2008"/>
                  <a:pt x="3992200" y="35409"/>
                  <a:pt x="3787445" y="18288"/>
                </a:cubicBezTo>
                <a:cubicBezTo>
                  <a:pt x="3582690" y="1167"/>
                  <a:pt x="3488876" y="-7583"/>
                  <a:pt x="3196742" y="18288"/>
                </a:cubicBezTo>
                <a:cubicBezTo>
                  <a:pt x="2904608" y="44159"/>
                  <a:pt x="2729828" y="45906"/>
                  <a:pt x="2606040" y="18288"/>
                </a:cubicBezTo>
                <a:cubicBezTo>
                  <a:pt x="2482252" y="-9330"/>
                  <a:pt x="2000672" y="-5498"/>
                  <a:pt x="1806854" y="18288"/>
                </a:cubicBezTo>
                <a:cubicBezTo>
                  <a:pt x="1613036" y="42074"/>
                  <a:pt x="1310933" y="-4240"/>
                  <a:pt x="1111910" y="18288"/>
                </a:cubicBezTo>
                <a:cubicBezTo>
                  <a:pt x="912887" y="40816"/>
                  <a:pt x="891560" y="1701"/>
                  <a:pt x="729691" y="18288"/>
                </a:cubicBezTo>
                <a:cubicBezTo>
                  <a:pt x="567822" y="34875"/>
                  <a:pt x="203025" y="34462"/>
                  <a:pt x="0" y="18288"/>
                </a:cubicBezTo>
                <a:cubicBezTo>
                  <a:pt x="-82" y="11708"/>
                  <a:pt x="-178" y="8956"/>
                  <a:pt x="0" y="0"/>
                </a:cubicBezTo>
                <a:close/>
              </a:path>
              <a:path w="10424160" h="18288" stroke="0" extrusionOk="0">
                <a:moveTo>
                  <a:pt x="0" y="0"/>
                </a:moveTo>
                <a:cubicBezTo>
                  <a:pt x="119910" y="17195"/>
                  <a:pt x="345032" y="1652"/>
                  <a:pt x="590702" y="0"/>
                </a:cubicBezTo>
                <a:cubicBezTo>
                  <a:pt x="836372" y="-1652"/>
                  <a:pt x="830717" y="-10944"/>
                  <a:pt x="972922" y="0"/>
                </a:cubicBezTo>
                <a:cubicBezTo>
                  <a:pt x="1115127" y="10944"/>
                  <a:pt x="1638708" y="17269"/>
                  <a:pt x="1876349" y="0"/>
                </a:cubicBezTo>
                <a:cubicBezTo>
                  <a:pt x="2113990" y="-17269"/>
                  <a:pt x="2263529" y="27642"/>
                  <a:pt x="2467051" y="0"/>
                </a:cubicBezTo>
                <a:cubicBezTo>
                  <a:pt x="2670573" y="-27642"/>
                  <a:pt x="2867743" y="-1552"/>
                  <a:pt x="3057754" y="0"/>
                </a:cubicBezTo>
                <a:cubicBezTo>
                  <a:pt x="3247765" y="1552"/>
                  <a:pt x="3729099" y="45169"/>
                  <a:pt x="3961181" y="0"/>
                </a:cubicBezTo>
                <a:cubicBezTo>
                  <a:pt x="4193263" y="-45169"/>
                  <a:pt x="4313735" y="4067"/>
                  <a:pt x="4447642" y="0"/>
                </a:cubicBezTo>
                <a:cubicBezTo>
                  <a:pt x="4581549" y="-4067"/>
                  <a:pt x="5123626" y="11867"/>
                  <a:pt x="5351069" y="0"/>
                </a:cubicBezTo>
                <a:cubicBezTo>
                  <a:pt x="5578512" y="-11867"/>
                  <a:pt x="6044105" y="-19983"/>
                  <a:pt x="6254496" y="0"/>
                </a:cubicBezTo>
                <a:cubicBezTo>
                  <a:pt x="6464887" y="19983"/>
                  <a:pt x="6664731" y="4232"/>
                  <a:pt x="6949440" y="0"/>
                </a:cubicBezTo>
                <a:cubicBezTo>
                  <a:pt x="7234149" y="-4232"/>
                  <a:pt x="7497205" y="28731"/>
                  <a:pt x="7852867" y="0"/>
                </a:cubicBezTo>
                <a:cubicBezTo>
                  <a:pt x="8208529" y="-28731"/>
                  <a:pt x="8287556" y="2616"/>
                  <a:pt x="8443570" y="0"/>
                </a:cubicBezTo>
                <a:cubicBezTo>
                  <a:pt x="8599584" y="-2616"/>
                  <a:pt x="8871283" y="-14113"/>
                  <a:pt x="9034272" y="0"/>
                </a:cubicBezTo>
                <a:cubicBezTo>
                  <a:pt x="9197261" y="14113"/>
                  <a:pt x="9604978" y="-35623"/>
                  <a:pt x="9833458" y="0"/>
                </a:cubicBezTo>
                <a:cubicBezTo>
                  <a:pt x="10061938" y="35623"/>
                  <a:pt x="10231944" y="-8194"/>
                  <a:pt x="10424160" y="0"/>
                </a:cubicBezTo>
                <a:cubicBezTo>
                  <a:pt x="10424285" y="4395"/>
                  <a:pt x="10424085" y="9776"/>
                  <a:pt x="10424160" y="18288"/>
                </a:cubicBezTo>
                <a:cubicBezTo>
                  <a:pt x="10058736" y="-5772"/>
                  <a:pt x="9942989" y="-18764"/>
                  <a:pt x="9624974" y="18288"/>
                </a:cubicBezTo>
                <a:cubicBezTo>
                  <a:pt x="9306959" y="55340"/>
                  <a:pt x="9229263" y="24995"/>
                  <a:pt x="8930030" y="18288"/>
                </a:cubicBezTo>
                <a:cubicBezTo>
                  <a:pt x="8630797" y="11581"/>
                  <a:pt x="8647263" y="10931"/>
                  <a:pt x="8547811" y="18288"/>
                </a:cubicBezTo>
                <a:cubicBezTo>
                  <a:pt x="8448359" y="25645"/>
                  <a:pt x="8173221" y="219"/>
                  <a:pt x="8061350" y="18288"/>
                </a:cubicBezTo>
                <a:cubicBezTo>
                  <a:pt x="7949479" y="36357"/>
                  <a:pt x="7437002" y="17516"/>
                  <a:pt x="7157923" y="18288"/>
                </a:cubicBezTo>
                <a:cubicBezTo>
                  <a:pt x="6878844" y="19060"/>
                  <a:pt x="6610241" y="8864"/>
                  <a:pt x="6462979" y="18288"/>
                </a:cubicBezTo>
                <a:cubicBezTo>
                  <a:pt x="6315717" y="27712"/>
                  <a:pt x="6124879" y="4989"/>
                  <a:pt x="5976518" y="18288"/>
                </a:cubicBezTo>
                <a:cubicBezTo>
                  <a:pt x="5828157" y="31587"/>
                  <a:pt x="5566880" y="7112"/>
                  <a:pt x="5281574" y="18288"/>
                </a:cubicBezTo>
                <a:cubicBezTo>
                  <a:pt x="4996268" y="29464"/>
                  <a:pt x="5085614" y="20493"/>
                  <a:pt x="4899355" y="18288"/>
                </a:cubicBezTo>
                <a:cubicBezTo>
                  <a:pt x="4713096" y="16083"/>
                  <a:pt x="4606138" y="34359"/>
                  <a:pt x="4517136" y="18288"/>
                </a:cubicBezTo>
                <a:cubicBezTo>
                  <a:pt x="4428134" y="2217"/>
                  <a:pt x="4125335" y="52414"/>
                  <a:pt x="3822192" y="18288"/>
                </a:cubicBezTo>
                <a:cubicBezTo>
                  <a:pt x="3519049" y="-15838"/>
                  <a:pt x="3453132" y="3859"/>
                  <a:pt x="3335731" y="18288"/>
                </a:cubicBezTo>
                <a:cubicBezTo>
                  <a:pt x="3218330" y="32717"/>
                  <a:pt x="2718749" y="-13936"/>
                  <a:pt x="2536546" y="18288"/>
                </a:cubicBezTo>
                <a:cubicBezTo>
                  <a:pt x="2354343" y="50512"/>
                  <a:pt x="2190669" y="3238"/>
                  <a:pt x="2050085" y="18288"/>
                </a:cubicBezTo>
                <a:cubicBezTo>
                  <a:pt x="1909501" y="33338"/>
                  <a:pt x="1520975" y="3062"/>
                  <a:pt x="1250899" y="18288"/>
                </a:cubicBezTo>
                <a:cubicBezTo>
                  <a:pt x="980823" y="33514"/>
                  <a:pt x="992936" y="28036"/>
                  <a:pt x="868680" y="18288"/>
                </a:cubicBezTo>
                <a:cubicBezTo>
                  <a:pt x="744424" y="8540"/>
                  <a:pt x="230364" y="33365"/>
                  <a:pt x="0" y="18288"/>
                </a:cubicBezTo>
                <a:cubicBezTo>
                  <a:pt x="-504" y="12101"/>
                  <a:pt x="-591" y="7719"/>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A5283B45-2029-A3C8-48ED-4BD6E83E3312}"/>
              </a:ext>
            </a:extLst>
          </p:cNvPr>
          <p:cNvGraphicFramePr>
            <a:graphicFrameLocks noGrp="1"/>
          </p:cNvGraphicFramePr>
          <p:nvPr>
            <p:ph idx="1"/>
            <p:extLst>
              <p:ext uri="{D42A27DB-BD31-4B8C-83A1-F6EECF244321}">
                <p14:modId xmlns:p14="http://schemas.microsoft.com/office/powerpoint/2010/main" val="3658913722"/>
              </p:ext>
            </p:extLst>
          </p:nvPr>
        </p:nvGraphicFramePr>
        <p:xfrm>
          <a:off x="838200" y="2228087"/>
          <a:ext cx="10515600" cy="39488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5857700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455B1DC-4FFC-AD67-2542-2E29A6175A5E}"/>
              </a:ext>
            </a:extLst>
          </p:cNvPr>
          <p:cNvSpPr>
            <a:spLocks noGrp="1"/>
          </p:cNvSpPr>
          <p:nvPr>
            <p:ph type="title"/>
          </p:nvPr>
        </p:nvSpPr>
        <p:spPr>
          <a:xfrm>
            <a:off x="640080" y="325369"/>
            <a:ext cx="4368602" cy="1956841"/>
          </a:xfrm>
        </p:spPr>
        <p:txBody>
          <a:bodyPr anchor="b">
            <a:normAutofit/>
          </a:bodyPr>
          <a:lstStyle/>
          <a:p>
            <a:r>
              <a:rPr lang="en-US" sz="5400">
                <a:cs typeface="Calibri Light"/>
              </a:rPr>
              <a:t>Objective</a:t>
            </a:r>
          </a:p>
        </p:txBody>
      </p:sp>
      <p:sp>
        <p:nvSpPr>
          <p:cNvPr id="16"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6C86CA1F-52A2-9626-CCC0-C4D69B246241}"/>
              </a:ext>
            </a:extLst>
          </p:cNvPr>
          <p:cNvPicPr>
            <a:picLocks noChangeAspect="1"/>
          </p:cNvPicPr>
          <p:nvPr/>
        </p:nvPicPr>
        <p:blipFill rotWithShape="1">
          <a:blip r:embed="rId3"/>
          <a:srcRect l="7013" r="36566"/>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6" name="Content Placeholder 2">
            <a:extLst>
              <a:ext uri="{FF2B5EF4-FFF2-40B4-BE49-F238E27FC236}">
                <a16:creationId xmlns:a16="http://schemas.microsoft.com/office/drawing/2014/main" id="{41F23F69-1D09-878D-850D-0D877EF036A0}"/>
              </a:ext>
            </a:extLst>
          </p:cNvPr>
          <p:cNvSpPr txBox="1">
            <a:spLocks/>
          </p:cNvSpPr>
          <p:nvPr/>
        </p:nvSpPr>
        <p:spPr>
          <a:xfrm>
            <a:off x="599397" y="4092283"/>
            <a:ext cx="4243589" cy="724702"/>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200">
                <a:ea typeface="+mn-lt"/>
                <a:cs typeface="+mn-lt"/>
              </a:rPr>
              <a:t>Observe how different initial conditions affect the model.</a:t>
            </a:r>
            <a:endParaRPr lang="en-US"/>
          </a:p>
        </p:txBody>
      </p:sp>
      <p:sp>
        <p:nvSpPr>
          <p:cNvPr id="8" name="Content Placeholder 2">
            <a:extLst>
              <a:ext uri="{FF2B5EF4-FFF2-40B4-BE49-F238E27FC236}">
                <a16:creationId xmlns:a16="http://schemas.microsoft.com/office/drawing/2014/main" id="{B70BE480-C364-D62A-6CD4-F277FDC720EC}"/>
              </a:ext>
            </a:extLst>
          </p:cNvPr>
          <p:cNvSpPr txBox="1">
            <a:spLocks/>
          </p:cNvSpPr>
          <p:nvPr/>
        </p:nvSpPr>
        <p:spPr>
          <a:xfrm>
            <a:off x="602257" y="3077697"/>
            <a:ext cx="4243589" cy="1008839"/>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200">
                <a:ea typeface="+mn-lt"/>
                <a:cs typeface="+mn-lt"/>
              </a:rPr>
              <a:t>Observe how moss competes with other organisms and obstacles within its environment.</a:t>
            </a:r>
            <a:endParaRPr lang="en-US"/>
          </a:p>
        </p:txBody>
      </p:sp>
      <p:sp>
        <p:nvSpPr>
          <p:cNvPr id="10" name="Content Placeholder 2">
            <a:extLst>
              <a:ext uri="{FF2B5EF4-FFF2-40B4-BE49-F238E27FC236}">
                <a16:creationId xmlns:a16="http://schemas.microsoft.com/office/drawing/2014/main" id="{D2C38B73-0F9D-5668-DB73-FAB1F82FD2E9}"/>
              </a:ext>
            </a:extLst>
          </p:cNvPr>
          <p:cNvSpPr txBox="1">
            <a:spLocks/>
          </p:cNvSpPr>
          <p:nvPr/>
        </p:nvSpPr>
        <p:spPr>
          <a:xfrm>
            <a:off x="605117" y="4817289"/>
            <a:ext cx="4243589" cy="440567"/>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200">
                <a:ea typeface="+mn-lt"/>
                <a:cs typeface="+mn-lt"/>
              </a:rPr>
              <a:t>What makes Moss Mossy?</a:t>
            </a:r>
            <a:endParaRPr lang="en-US" sz="2200">
              <a:cs typeface="Calibri"/>
            </a:endParaRPr>
          </a:p>
        </p:txBody>
      </p:sp>
    </p:spTree>
    <p:extLst>
      <p:ext uri="{BB962C8B-B14F-4D97-AF65-F5344CB8AC3E}">
        <p14:creationId xmlns:p14="http://schemas.microsoft.com/office/powerpoint/2010/main" val="121786579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0"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0A132FB-977D-DAFB-1E33-DBE602FDD3DB}"/>
              </a:ext>
            </a:extLst>
          </p:cNvPr>
          <p:cNvSpPr>
            <a:spLocks noGrp="1"/>
          </p:cNvSpPr>
          <p:nvPr>
            <p:ph type="title"/>
          </p:nvPr>
        </p:nvSpPr>
        <p:spPr>
          <a:xfrm>
            <a:off x="640080" y="325369"/>
            <a:ext cx="4368602" cy="1956841"/>
          </a:xfrm>
        </p:spPr>
        <p:txBody>
          <a:bodyPr anchor="b">
            <a:normAutofit/>
          </a:bodyPr>
          <a:lstStyle/>
          <a:p>
            <a:r>
              <a:rPr lang="en-US" sz="5400">
                <a:cs typeface="Calibri Light"/>
              </a:rPr>
              <a:t>Methods</a:t>
            </a:r>
            <a:endParaRPr lang="en-US" sz="5400"/>
          </a:p>
        </p:txBody>
      </p:sp>
      <p:sp>
        <p:nvSpPr>
          <p:cNvPr id="11"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EA03FFC-673C-CE39-607F-2D46EF64C5CE}"/>
              </a:ext>
            </a:extLst>
          </p:cNvPr>
          <p:cNvSpPr>
            <a:spLocks noGrp="1"/>
          </p:cNvSpPr>
          <p:nvPr>
            <p:ph idx="1"/>
          </p:nvPr>
        </p:nvSpPr>
        <p:spPr>
          <a:xfrm>
            <a:off x="571328" y="2586433"/>
            <a:ext cx="4243589" cy="1464368"/>
          </a:xfrm>
        </p:spPr>
        <p:txBody>
          <a:bodyPr vert="horz" lIns="91440" tIns="45720" rIns="91440" bIns="45720" rtlCol="0" anchor="t">
            <a:normAutofit/>
          </a:bodyPr>
          <a:lstStyle/>
          <a:p>
            <a:pPr marL="0" indent="0">
              <a:buNone/>
            </a:pPr>
            <a:endParaRPr lang="en-US" sz="1900">
              <a:cs typeface="Calibri"/>
            </a:endParaRPr>
          </a:p>
          <a:p>
            <a:r>
              <a:rPr lang="en-US" sz="1900">
                <a:cs typeface="Calibri"/>
              </a:rPr>
              <a:t>Create an Agent Based Model (ABM) that models how moss population is affected by competition in space.</a:t>
            </a:r>
          </a:p>
          <a:p>
            <a:endParaRPr lang="en-US" sz="1900">
              <a:cs typeface="Calibri"/>
            </a:endParaRPr>
          </a:p>
        </p:txBody>
      </p:sp>
      <p:pic>
        <p:nvPicPr>
          <p:cNvPr id="5" name="Picture 4" descr="Light bulb on yellow background with sketched light beams and cord">
            <a:extLst>
              <a:ext uri="{FF2B5EF4-FFF2-40B4-BE49-F238E27FC236}">
                <a16:creationId xmlns:a16="http://schemas.microsoft.com/office/drawing/2014/main" id="{87259842-B33F-0D69-A520-B28FB6D5BD5C}"/>
              </a:ext>
            </a:extLst>
          </p:cNvPr>
          <p:cNvPicPr>
            <a:picLocks noChangeAspect="1"/>
          </p:cNvPicPr>
          <p:nvPr/>
        </p:nvPicPr>
        <p:blipFill rotWithShape="1">
          <a:blip r:embed="rId3"/>
          <a:srcRect l="38289" r="3" b="3"/>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6" name="Content Placeholder 2">
            <a:extLst>
              <a:ext uri="{FF2B5EF4-FFF2-40B4-BE49-F238E27FC236}">
                <a16:creationId xmlns:a16="http://schemas.microsoft.com/office/drawing/2014/main" id="{0B232E1F-B73D-1155-B89C-CE863DA3EAEC}"/>
              </a:ext>
            </a:extLst>
          </p:cNvPr>
          <p:cNvSpPr txBox="1">
            <a:spLocks/>
          </p:cNvSpPr>
          <p:nvPr/>
        </p:nvSpPr>
        <p:spPr>
          <a:xfrm>
            <a:off x="569037" y="3529479"/>
            <a:ext cx="4393490" cy="1909094"/>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1900">
              <a:cs typeface="Calibri"/>
            </a:endParaRPr>
          </a:p>
          <a:p>
            <a:r>
              <a:rPr lang="en-US" sz="1900">
                <a:ea typeface="+mn-lt"/>
                <a:cs typeface="+mn-lt"/>
              </a:rPr>
              <a:t>Understand how variables/ competitors/obstacles affect moss growth.</a:t>
            </a:r>
          </a:p>
        </p:txBody>
      </p:sp>
      <p:sp>
        <p:nvSpPr>
          <p:cNvPr id="8" name="Content Placeholder 2">
            <a:extLst>
              <a:ext uri="{FF2B5EF4-FFF2-40B4-BE49-F238E27FC236}">
                <a16:creationId xmlns:a16="http://schemas.microsoft.com/office/drawing/2014/main" id="{50D7D34C-340C-754C-02BD-6517B297E260}"/>
              </a:ext>
            </a:extLst>
          </p:cNvPr>
          <p:cNvSpPr txBox="1">
            <a:spLocks/>
          </p:cNvSpPr>
          <p:nvPr/>
        </p:nvSpPr>
        <p:spPr>
          <a:xfrm>
            <a:off x="566745" y="4541090"/>
            <a:ext cx="4345309" cy="1605722"/>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1900">
              <a:cs typeface="Calibri"/>
            </a:endParaRPr>
          </a:p>
          <a:p>
            <a:r>
              <a:rPr lang="en-US" sz="1900">
                <a:cs typeface="Calibri"/>
              </a:rPr>
              <a:t>Use HW3 as basis of design:</a:t>
            </a:r>
          </a:p>
          <a:p>
            <a:pPr lvl="1" indent="-285750"/>
            <a:r>
              <a:rPr lang="en-US" sz="1900">
                <a:cs typeface="Calibri"/>
              </a:rPr>
              <a:t>Predator/Prey ABM</a:t>
            </a:r>
          </a:p>
          <a:p>
            <a:pPr lvl="1" indent="-285750"/>
            <a:r>
              <a:rPr lang="en-US" sz="1900">
                <a:cs typeface="Calibri"/>
              </a:rPr>
              <a:t>Environment Class</a:t>
            </a:r>
          </a:p>
        </p:txBody>
      </p:sp>
    </p:spTree>
    <p:extLst>
      <p:ext uri="{BB962C8B-B14F-4D97-AF65-F5344CB8AC3E}">
        <p14:creationId xmlns:p14="http://schemas.microsoft.com/office/powerpoint/2010/main" val="251365006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P spid="8"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9" name="Rectangle 68">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3294BB6-EA67-2AC8-10AB-001180AFAAF9}"/>
              </a:ext>
            </a:extLst>
          </p:cNvPr>
          <p:cNvSpPr>
            <a:spLocks noGrp="1"/>
          </p:cNvSpPr>
          <p:nvPr>
            <p:ph type="title"/>
          </p:nvPr>
        </p:nvSpPr>
        <p:spPr>
          <a:xfrm>
            <a:off x="640080" y="325369"/>
            <a:ext cx="4368602" cy="1956841"/>
          </a:xfrm>
        </p:spPr>
        <p:txBody>
          <a:bodyPr anchor="b">
            <a:normAutofit/>
          </a:bodyPr>
          <a:lstStyle/>
          <a:p>
            <a:r>
              <a:rPr lang="en-US" sz="5400">
                <a:cs typeface="Calibri Light"/>
              </a:rPr>
              <a:t>Variables</a:t>
            </a:r>
            <a:endParaRPr lang="en-US" sz="5400"/>
          </a:p>
        </p:txBody>
      </p:sp>
      <p:sp>
        <p:nvSpPr>
          <p:cNvPr id="71"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2" name="Picture 42" descr="A picture containing tree, grass, outdoor, plant&#10;&#10;Description automatically generated">
            <a:extLst>
              <a:ext uri="{FF2B5EF4-FFF2-40B4-BE49-F238E27FC236}">
                <a16:creationId xmlns:a16="http://schemas.microsoft.com/office/drawing/2014/main" id="{BDF463A1-4520-9F32-D749-C9D82350A5DD}"/>
              </a:ext>
            </a:extLst>
          </p:cNvPr>
          <p:cNvPicPr>
            <a:picLocks noChangeAspect="1"/>
          </p:cNvPicPr>
          <p:nvPr/>
        </p:nvPicPr>
        <p:blipFill rotWithShape="1">
          <a:blip r:embed="rId3"/>
          <a:srcRect l="10482" r="14290"/>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graphicFrame>
        <p:nvGraphicFramePr>
          <p:cNvPr id="24" name="Diagram 24">
            <a:extLst>
              <a:ext uri="{FF2B5EF4-FFF2-40B4-BE49-F238E27FC236}">
                <a16:creationId xmlns:a16="http://schemas.microsoft.com/office/drawing/2014/main" id="{E1E07D2D-325A-95C6-8794-D9BDFA29172D}"/>
              </a:ext>
            </a:extLst>
          </p:cNvPr>
          <p:cNvGraphicFramePr/>
          <p:nvPr>
            <p:extLst>
              <p:ext uri="{D42A27DB-BD31-4B8C-83A1-F6EECF244321}">
                <p14:modId xmlns:p14="http://schemas.microsoft.com/office/powerpoint/2010/main" val="1250928081"/>
              </p:ext>
            </p:extLst>
          </p:nvPr>
        </p:nvGraphicFramePr>
        <p:xfrm>
          <a:off x="542441" y="2917556"/>
          <a:ext cx="4572000" cy="36576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7661927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4" grpId="0">
        <p:bldAsOne/>
      </p:bldGraphic>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F410CA9-51B5-73D2-389E-1B027A439026}"/>
              </a:ext>
            </a:extLst>
          </p:cNvPr>
          <p:cNvSpPr>
            <a:spLocks noGrp="1"/>
          </p:cNvSpPr>
          <p:nvPr>
            <p:ph type="title"/>
          </p:nvPr>
        </p:nvSpPr>
        <p:spPr>
          <a:xfrm>
            <a:off x="686834" y="1153572"/>
            <a:ext cx="3200400" cy="4461163"/>
          </a:xfrm>
        </p:spPr>
        <p:txBody>
          <a:bodyPr>
            <a:normAutofit/>
          </a:bodyPr>
          <a:lstStyle/>
          <a:p>
            <a:r>
              <a:rPr lang="en-US">
                <a:solidFill>
                  <a:srgbClr val="FFFFFF"/>
                </a:solidFill>
                <a:cs typeface="Calibri Light"/>
              </a:rPr>
              <a:t>Classes</a:t>
            </a:r>
            <a:br>
              <a:rPr lang="en-US">
                <a:solidFill>
                  <a:srgbClr val="FFFFFF"/>
                </a:solidFill>
                <a:cs typeface="Calibri Light"/>
              </a:rPr>
            </a:br>
            <a:endParaRPr lang="en-US" sz="1500">
              <a:solidFill>
                <a:srgbClr val="FFFFFF"/>
              </a:solidFill>
              <a:cs typeface="Calibri Light"/>
            </a:endParaRP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aphicFrame>
        <p:nvGraphicFramePr>
          <p:cNvPr id="13" name="Diagram 13">
            <a:extLst>
              <a:ext uri="{FF2B5EF4-FFF2-40B4-BE49-F238E27FC236}">
                <a16:creationId xmlns:a16="http://schemas.microsoft.com/office/drawing/2014/main" id="{E47D79CB-CA0D-6925-B2A1-256B12144254}"/>
              </a:ext>
            </a:extLst>
          </p:cNvPr>
          <p:cNvGraphicFramePr/>
          <p:nvPr>
            <p:extLst>
              <p:ext uri="{D42A27DB-BD31-4B8C-83A1-F6EECF244321}">
                <p14:modId xmlns:p14="http://schemas.microsoft.com/office/powerpoint/2010/main" val="197882494"/>
              </p:ext>
            </p:extLst>
          </p:nvPr>
        </p:nvGraphicFramePr>
        <p:xfrm>
          <a:off x="4494245" y="628261"/>
          <a:ext cx="6438122" cy="53682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9004689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3" grpId="0">
        <p:bldAsOne/>
      </p:bldGraphic>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5" name="Rectangle 31">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3ABD390-4636-A845-1ABF-AA13174F69FD}"/>
              </a:ext>
            </a:extLst>
          </p:cNvPr>
          <p:cNvSpPr>
            <a:spLocks noGrp="1"/>
          </p:cNvSpPr>
          <p:nvPr>
            <p:ph type="title"/>
          </p:nvPr>
        </p:nvSpPr>
        <p:spPr>
          <a:xfrm>
            <a:off x="630936" y="640080"/>
            <a:ext cx="4818888" cy="1481328"/>
          </a:xfrm>
        </p:spPr>
        <p:txBody>
          <a:bodyPr vert="horz" lIns="91440" tIns="45720" rIns="91440" bIns="45720" rtlCol="0" anchor="b">
            <a:normAutofit/>
          </a:bodyPr>
          <a:lstStyle/>
          <a:p>
            <a:r>
              <a:rPr lang="en-US" sz="5400" kern="1200">
                <a:solidFill>
                  <a:schemeClr val="tx1"/>
                </a:solidFill>
                <a:latin typeface="+mj-lt"/>
                <a:ea typeface="+mj-ea"/>
                <a:cs typeface="+mj-cs"/>
              </a:rPr>
              <a:t>Model in Action</a:t>
            </a:r>
          </a:p>
        </p:txBody>
      </p:sp>
      <p:sp>
        <p:nvSpPr>
          <p:cNvPr id="46"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3D4BEC2-4F36-03C7-44D5-E357E718D14B}"/>
              </a:ext>
            </a:extLst>
          </p:cNvPr>
          <p:cNvSpPr/>
          <p:nvPr/>
        </p:nvSpPr>
        <p:spPr>
          <a:xfrm>
            <a:off x="3079401" y="3834110"/>
            <a:ext cx="1679924" cy="661062"/>
          </a:xfrm>
          <a:prstGeom prst="rect">
            <a:avLst/>
          </a:prstGeom>
          <a:solidFill>
            <a:srgbClr val="85F01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cs typeface="Calibri"/>
              </a:rPr>
              <a:t>Weed</a:t>
            </a:r>
            <a:endParaRPr lang="en-US"/>
          </a:p>
        </p:txBody>
      </p:sp>
      <p:sp>
        <p:nvSpPr>
          <p:cNvPr id="15" name="Rectangle 14">
            <a:extLst>
              <a:ext uri="{FF2B5EF4-FFF2-40B4-BE49-F238E27FC236}">
                <a16:creationId xmlns:a16="http://schemas.microsoft.com/office/drawing/2014/main" id="{947B595B-4379-D2FE-77DB-4CCA3D0C5582}"/>
              </a:ext>
            </a:extLst>
          </p:cNvPr>
          <p:cNvSpPr/>
          <p:nvPr/>
        </p:nvSpPr>
        <p:spPr>
          <a:xfrm>
            <a:off x="3079401" y="4636215"/>
            <a:ext cx="1679925" cy="661061"/>
          </a:xfrm>
          <a:prstGeom prst="rect">
            <a:avLst/>
          </a:prstGeom>
          <a:solidFill>
            <a:srgbClr val="07632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cs typeface="Calibri"/>
              </a:rPr>
              <a:t>Moss</a:t>
            </a:r>
          </a:p>
        </p:txBody>
      </p:sp>
      <p:sp>
        <p:nvSpPr>
          <p:cNvPr id="16" name="Rectangle 15">
            <a:extLst>
              <a:ext uri="{FF2B5EF4-FFF2-40B4-BE49-F238E27FC236}">
                <a16:creationId xmlns:a16="http://schemas.microsoft.com/office/drawing/2014/main" id="{7BA96F87-95DC-38C3-01AB-F6F9929BBCBD}"/>
              </a:ext>
            </a:extLst>
          </p:cNvPr>
          <p:cNvSpPr/>
          <p:nvPr/>
        </p:nvSpPr>
        <p:spPr>
          <a:xfrm>
            <a:off x="862152" y="3032005"/>
            <a:ext cx="1691383" cy="661062"/>
          </a:xfrm>
          <a:prstGeom prst="rect">
            <a:avLst/>
          </a:prstGeom>
          <a:solidFill>
            <a:srgbClr val="8A500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cs typeface="Calibri"/>
              </a:rPr>
              <a:t>Normal Land</a:t>
            </a:r>
          </a:p>
        </p:txBody>
      </p:sp>
      <p:sp>
        <p:nvSpPr>
          <p:cNvPr id="4" name="Rectangle 3">
            <a:extLst>
              <a:ext uri="{FF2B5EF4-FFF2-40B4-BE49-F238E27FC236}">
                <a16:creationId xmlns:a16="http://schemas.microsoft.com/office/drawing/2014/main" id="{B0BDB440-0854-49E7-83DD-5E4FC0A1C638}"/>
              </a:ext>
            </a:extLst>
          </p:cNvPr>
          <p:cNvSpPr/>
          <p:nvPr/>
        </p:nvSpPr>
        <p:spPr>
          <a:xfrm>
            <a:off x="3079400" y="3032005"/>
            <a:ext cx="1679925" cy="66106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cs typeface="Calibri"/>
              </a:rPr>
              <a:t>Tree</a:t>
            </a:r>
          </a:p>
        </p:txBody>
      </p:sp>
      <p:sp>
        <p:nvSpPr>
          <p:cNvPr id="5" name="Rectangle 4">
            <a:extLst>
              <a:ext uri="{FF2B5EF4-FFF2-40B4-BE49-F238E27FC236}">
                <a16:creationId xmlns:a16="http://schemas.microsoft.com/office/drawing/2014/main" id="{72BA02B7-F8A4-F5F3-740E-B9AB50427A25}"/>
              </a:ext>
            </a:extLst>
          </p:cNvPr>
          <p:cNvSpPr/>
          <p:nvPr/>
        </p:nvSpPr>
        <p:spPr>
          <a:xfrm>
            <a:off x="862152" y="3834110"/>
            <a:ext cx="1691383" cy="661062"/>
          </a:xfrm>
          <a:prstGeom prst="rect">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cs typeface="Calibri"/>
              </a:rPr>
              <a:t>Dry Land</a:t>
            </a:r>
          </a:p>
        </p:txBody>
      </p:sp>
      <p:sp>
        <p:nvSpPr>
          <p:cNvPr id="12" name="Rectangle 11">
            <a:extLst>
              <a:ext uri="{FF2B5EF4-FFF2-40B4-BE49-F238E27FC236}">
                <a16:creationId xmlns:a16="http://schemas.microsoft.com/office/drawing/2014/main" id="{8ABF54C0-FD74-228F-B5C6-24AFE2ADA996}"/>
              </a:ext>
            </a:extLst>
          </p:cNvPr>
          <p:cNvSpPr/>
          <p:nvPr/>
        </p:nvSpPr>
        <p:spPr>
          <a:xfrm>
            <a:off x="862152" y="4636215"/>
            <a:ext cx="1691383" cy="661062"/>
          </a:xfrm>
          <a:prstGeom prst="rect">
            <a:avLst/>
          </a:prstGeom>
          <a:solidFill>
            <a:srgbClr val="34ADD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cs typeface="Calibri"/>
              </a:rPr>
              <a:t>Fertile Land</a:t>
            </a:r>
          </a:p>
        </p:txBody>
      </p:sp>
      <p:pic>
        <p:nvPicPr>
          <p:cNvPr id="3" name="Screen Recording 2023-04-18 at 3.40.39 PM">
            <a:hlinkClick r:id="" action="ppaction://media"/>
            <a:extLst>
              <a:ext uri="{FF2B5EF4-FFF2-40B4-BE49-F238E27FC236}">
                <a16:creationId xmlns:a16="http://schemas.microsoft.com/office/drawing/2014/main" id="{C4F59896-12E1-20D3-DB7E-49500FCDD8BD}"/>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792012" y="1297436"/>
            <a:ext cx="5990616" cy="5423168"/>
          </a:xfrm>
          <a:prstGeom prst="rect">
            <a:avLst/>
          </a:prstGeom>
        </p:spPr>
      </p:pic>
      <p:graphicFrame>
        <p:nvGraphicFramePr>
          <p:cNvPr id="7" name="Diagram 7">
            <a:extLst>
              <a:ext uri="{FF2B5EF4-FFF2-40B4-BE49-F238E27FC236}">
                <a16:creationId xmlns:a16="http://schemas.microsoft.com/office/drawing/2014/main" id="{997CABF3-C9C1-2C2A-44BB-20E508CF65E0}"/>
              </a:ext>
            </a:extLst>
          </p:cNvPr>
          <p:cNvGraphicFramePr/>
          <p:nvPr>
            <p:extLst>
              <p:ext uri="{D42A27DB-BD31-4B8C-83A1-F6EECF244321}">
                <p14:modId xmlns:p14="http://schemas.microsoft.com/office/powerpoint/2010/main" val="3321675470"/>
              </p:ext>
            </p:extLst>
          </p:nvPr>
        </p:nvGraphicFramePr>
        <p:xfrm>
          <a:off x="6228185" y="-102636"/>
          <a:ext cx="5173085" cy="1488233"/>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145716665"/>
      </p:ext>
    </p:extLst>
  </p:cSld>
  <p:clrMapOvr>
    <a:masterClrMapping/>
  </p:clrMapOvr>
  <p:transition spd="slow">
    <p:push dir="u"/>
  </p:transition>
  <p:timing>
    <p:tnLst>
      <p:par>
        <p:cTn id="1" dur="indefinite" restart="never" nodeType="tmRoot">
          <p:childTnLst>
            <p:video>
              <p:cMediaNode>
                <p:cTn id="2" fill="hold" display="0">
                  <p:stCondLst>
                    <p:cond delay="indefinite"/>
                  </p:stCondLst>
                </p:cTn>
                <p:tgtEl>
                  <p:spTgt spid="3"/>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A8908DB7-C3A6-4FCB-9820-CEE02B398C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832F0F4-F4FE-DAF1-D06F-739F6A92758D}"/>
              </a:ext>
            </a:extLst>
          </p:cNvPr>
          <p:cNvSpPr>
            <a:spLocks noGrp="1"/>
          </p:cNvSpPr>
          <p:nvPr>
            <p:ph type="title"/>
          </p:nvPr>
        </p:nvSpPr>
        <p:spPr>
          <a:xfrm>
            <a:off x="567913" y="2315348"/>
            <a:ext cx="3419856" cy="2228368"/>
          </a:xfrm>
        </p:spPr>
        <p:txBody>
          <a:bodyPr vert="horz" lIns="91440" tIns="45720" rIns="91440" bIns="45720" rtlCol="0" anchor="ctr">
            <a:normAutofit fontScale="90000"/>
          </a:bodyPr>
          <a:lstStyle/>
          <a:p>
            <a:r>
              <a:rPr lang="en-US" sz="5400" kern="1200">
                <a:latin typeface="+mj-lt"/>
                <a:ea typeface="+mj-ea"/>
                <a:cs typeface="+mj-cs"/>
              </a:rPr>
              <a:t>Count of Moss and Weeds</a:t>
            </a:r>
          </a:p>
        </p:txBody>
      </p:sp>
      <p:sp>
        <p:nvSpPr>
          <p:cNvPr id="22" name="sketch line">
            <a:extLst>
              <a:ext uri="{FF2B5EF4-FFF2-40B4-BE49-F238E27FC236}">
                <a16:creationId xmlns:a16="http://schemas.microsoft.com/office/drawing/2014/main" id="{535742DD-1B16-4E9D-B715-0D74B4574A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267200" y="630936"/>
            <a:ext cx="18288" cy="5590381"/>
          </a:xfrm>
          <a:custGeom>
            <a:avLst/>
            <a:gdLst>
              <a:gd name="connsiteX0" fmla="*/ 0 w 18288"/>
              <a:gd name="connsiteY0" fmla="*/ 0 h 5590381"/>
              <a:gd name="connsiteX1" fmla="*/ 18288 w 18288"/>
              <a:gd name="connsiteY1" fmla="*/ 0 h 5590381"/>
              <a:gd name="connsiteX2" fmla="*/ 18288 w 18288"/>
              <a:gd name="connsiteY2" fmla="*/ 754701 h 5590381"/>
              <a:gd name="connsiteX3" fmla="*/ 18288 w 18288"/>
              <a:gd name="connsiteY3" fmla="*/ 1565307 h 5590381"/>
              <a:gd name="connsiteX4" fmla="*/ 18288 w 18288"/>
              <a:gd name="connsiteY4" fmla="*/ 2152297 h 5590381"/>
              <a:gd name="connsiteX5" fmla="*/ 18288 w 18288"/>
              <a:gd name="connsiteY5" fmla="*/ 2906998 h 5590381"/>
              <a:gd name="connsiteX6" fmla="*/ 18288 w 18288"/>
              <a:gd name="connsiteY6" fmla="*/ 3549892 h 5590381"/>
              <a:gd name="connsiteX7" fmla="*/ 18288 w 18288"/>
              <a:gd name="connsiteY7" fmla="*/ 4080978 h 5590381"/>
              <a:gd name="connsiteX8" fmla="*/ 18288 w 18288"/>
              <a:gd name="connsiteY8" fmla="*/ 4835680 h 5590381"/>
              <a:gd name="connsiteX9" fmla="*/ 18288 w 18288"/>
              <a:gd name="connsiteY9" fmla="*/ 5590381 h 5590381"/>
              <a:gd name="connsiteX10" fmla="*/ 0 w 18288"/>
              <a:gd name="connsiteY10" fmla="*/ 5590381 h 5590381"/>
              <a:gd name="connsiteX11" fmla="*/ 0 w 18288"/>
              <a:gd name="connsiteY11" fmla="*/ 4835680 h 5590381"/>
              <a:gd name="connsiteX12" fmla="*/ 0 w 18288"/>
              <a:gd name="connsiteY12" fmla="*/ 4304593 h 5590381"/>
              <a:gd name="connsiteX13" fmla="*/ 0 w 18288"/>
              <a:gd name="connsiteY13" fmla="*/ 3773507 h 5590381"/>
              <a:gd name="connsiteX14" fmla="*/ 0 w 18288"/>
              <a:gd name="connsiteY14" fmla="*/ 3186517 h 5590381"/>
              <a:gd name="connsiteX15" fmla="*/ 0 w 18288"/>
              <a:gd name="connsiteY15" fmla="*/ 2487720 h 5590381"/>
              <a:gd name="connsiteX16" fmla="*/ 0 w 18288"/>
              <a:gd name="connsiteY16" fmla="*/ 1956633 h 5590381"/>
              <a:gd name="connsiteX17" fmla="*/ 0 w 18288"/>
              <a:gd name="connsiteY17" fmla="*/ 1425547 h 5590381"/>
              <a:gd name="connsiteX18" fmla="*/ 0 w 18288"/>
              <a:gd name="connsiteY18" fmla="*/ 614942 h 5590381"/>
              <a:gd name="connsiteX19" fmla="*/ 0 w 18288"/>
              <a:gd name="connsiteY19" fmla="*/ 0 h 5590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8288" h="5590381" fill="none" extrusionOk="0">
                <a:moveTo>
                  <a:pt x="0" y="0"/>
                </a:moveTo>
                <a:cubicBezTo>
                  <a:pt x="7726" y="-435"/>
                  <a:pt x="14198" y="437"/>
                  <a:pt x="18288" y="0"/>
                </a:cubicBezTo>
                <a:cubicBezTo>
                  <a:pt x="-5226" y="225076"/>
                  <a:pt x="46275" y="562283"/>
                  <a:pt x="18288" y="754701"/>
                </a:cubicBezTo>
                <a:cubicBezTo>
                  <a:pt x="-9699" y="947119"/>
                  <a:pt x="30081" y="1239251"/>
                  <a:pt x="18288" y="1565307"/>
                </a:cubicBezTo>
                <a:cubicBezTo>
                  <a:pt x="6495" y="1891363"/>
                  <a:pt x="7160" y="1999140"/>
                  <a:pt x="18288" y="2152297"/>
                </a:cubicBezTo>
                <a:cubicBezTo>
                  <a:pt x="29417" y="2305454"/>
                  <a:pt x="28705" y="2598333"/>
                  <a:pt x="18288" y="2906998"/>
                </a:cubicBezTo>
                <a:cubicBezTo>
                  <a:pt x="7871" y="3215663"/>
                  <a:pt x="35263" y="3327412"/>
                  <a:pt x="18288" y="3549892"/>
                </a:cubicBezTo>
                <a:cubicBezTo>
                  <a:pt x="1313" y="3772372"/>
                  <a:pt x="38561" y="3843836"/>
                  <a:pt x="18288" y="4080978"/>
                </a:cubicBezTo>
                <a:cubicBezTo>
                  <a:pt x="-1985" y="4318120"/>
                  <a:pt x="-3806" y="4511166"/>
                  <a:pt x="18288" y="4835680"/>
                </a:cubicBezTo>
                <a:cubicBezTo>
                  <a:pt x="40382" y="5160194"/>
                  <a:pt x="-13070" y="5401748"/>
                  <a:pt x="18288" y="5590381"/>
                </a:cubicBezTo>
                <a:cubicBezTo>
                  <a:pt x="12010" y="5589863"/>
                  <a:pt x="6799" y="5589982"/>
                  <a:pt x="0" y="5590381"/>
                </a:cubicBezTo>
                <a:cubicBezTo>
                  <a:pt x="-6480" y="5250523"/>
                  <a:pt x="-32148" y="5052531"/>
                  <a:pt x="0" y="4835680"/>
                </a:cubicBezTo>
                <a:cubicBezTo>
                  <a:pt x="32148" y="4618829"/>
                  <a:pt x="5352" y="4496374"/>
                  <a:pt x="0" y="4304593"/>
                </a:cubicBezTo>
                <a:cubicBezTo>
                  <a:pt x="-5352" y="4112812"/>
                  <a:pt x="9645" y="3919423"/>
                  <a:pt x="0" y="3773507"/>
                </a:cubicBezTo>
                <a:cubicBezTo>
                  <a:pt x="-9645" y="3627591"/>
                  <a:pt x="-10654" y="3330687"/>
                  <a:pt x="0" y="3186517"/>
                </a:cubicBezTo>
                <a:cubicBezTo>
                  <a:pt x="10654" y="3042347"/>
                  <a:pt x="18181" y="2635923"/>
                  <a:pt x="0" y="2487720"/>
                </a:cubicBezTo>
                <a:cubicBezTo>
                  <a:pt x="-18181" y="2339517"/>
                  <a:pt x="-7947" y="2113537"/>
                  <a:pt x="0" y="1956633"/>
                </a:cubicBezTo>
                <a:cubicBezTo>
                  <a:pt x="7947" y="1799729"/>
                  <a:pt x="-15145" y="1657735"/>
                  <a:pt x="0" y="1425547"/>
                </a:cubicBezTo>
                <a:cubicBezTo>
                  <a:pt x="15145" y="1193359"/>
                  <a:pt x="-23832" y="948054"/>
                  <a:pt x="0" y="614942"/>
                </a:cubicBezTo>
                <a:cubicBezTo>
                  <a:pt x="23832" y="281831"/>
                  <a:pt x="2816" y="129878"/>
                  <a:pt x="0" y="0"/>
                </a:cubicBezTo>
                <a:close/>
              </a:path>
              <a:path w="18288" h="5590381" stroke="0" extrusionOk="0">
                <a:moveTo>
                  <a:pt x="0" y="0"/>
                </a:moveTo>
                <a:cubicBezTo>
                  <a:pt x="5871" y="848"/>
                  <a:pt x="11713" y="-200"/>
                  <a:pt x="18288" y="0"/>
                </a:cubicBezTo>
                <a:cubicBezTo>
                  <a:pt x="41141" y="165299"/>
                  <a:pt x="3613" y="427555"/>
                  <a:pt x="18288" y="698798"/>
                </a:cubicBezTo>
                <a:cubicBezTo>
                  <a:pt x="32963" y="970041"/>
                  <a:pt x="19680" y="1226199"/>
                  <a:pt x="18288" y="1397595"/>
                </a:cubicBezTo>
                <a:cubicBezTo>
                  <a:pt x="16896" y="1568991"/>
                  <a:pt x="38798" y="1794517"/>
                  <a:pt x="18288" y="2152297"/>
                </a:cubicBezTo>
                <a:cubicBezTo>
                  <a:pt x="-2222" y="2510077"/>
                  <a:pt x="40846" y="2594424"/>
                  <a:pt x="18288" y="2739287"/>
                </a:cubicBezTo>
                <a:cubicBezTo>
                  <a:pt x="-4270" y="2884150"/>
                  <a:pt x="27117" y="3129706"/>
                  <a:pt x="18288" y="3493988"/>
                </a:cubicBezTo>
                <a:cubicBezTo>
                  <a:pt x="9459" y="3858270"/>
                  <a:pt x="54201" y="4041447"/>
                  <a:pt x="18288" y="4304593"/>
                </a:cubicBezTo>
                <a:cubicBezTo>
                  <a:pt x="-17625" y="4567740"/>
                  <a:pt x="49627" y="5149125"/>
                  <a:pt x="18288" y="5590381"/>
                </a:cubicBezTo>
                <a:cubicBezTo>
                  <a:pt x="10860" y="5590744"/>
                  <a:pt x="7568" y="5590157"/>
                  <a:pt x="0" y="5590381"/>
                </a:cubicBezTo>
                <a:cubicBezTo>
                  <a:pt x="36767" y="5266821"/>
                  <a:pt x="-16223" y="5116146"/>
                  <a:pt x="0" y="4835680"/>
                </a:cubicBezTo>
                <a:cubicBezTo>
                  <a:pt x="16223" y="4555214"/>
                  <a:pt x="-16316" y="4356490"/>
                  <a:pt x="0" y="4136882"/>
                </a:cubicBezTo>
                <a:cubicBezTo>
                  <a:pt x="16316" y="3917274"/>
                  <a:pt x="8005" y="3773465"/>
                  <a:pt x="0" y="3549892"/>
                </a:cubicBezTo>
                <a:cubicBezTo>
                  <a:pt x="-8005" y="3326319"/>
                  <a:pt x="27623" y="3052456"/>
                  <a:pt x="0" y="2851094"/>
                </a:cubicBezTo>
                <a:cubicBezTo>
                  <a:pt x="-27623" y="2649732"/>
                  <a:pt x="5614" y="2455815"/>
                  <a:pt x="0" y="2264104"/>
                </a:cubicBezTo>
                <a:cubicBezTo>
                  <a:pt x="-5614" y="2072393"/>
                  <a:pt x="22598" y="1990723"/>
                  <a:pt x="0" y="1733018"/>
                </a:cubicBezTo>
                <a:cubicBezTo>
                  <a:pt x="-22598" y="1475313"/>
                  <a:pt x="-6965" y="1369123"/>
                  <a:pt x="0" y="1090124"/>
                </a:cubicBezTo>
                <a:cubicBezTo>
                  <a:pt x="6965" y="811125"/>
                  <a:pt x="-19273" y="50704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3114097614">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3" descr="Chart, line chart&#10;&#10;Description automatically generated">
            <a:extLst>
              <a:ext uri="{FF2B5EF4-FFF2-40B4-BE49-F238E27FC236}">
                <a16:creationId xmlns:a16="http://schemas.microsoft.com/office/drawing/2014/main" id="{743BBA71-0B8D-2C1E-E994-A537B8252012}"/>
              </a:ext>
            </a:extLst>
          </p:cNvPr>
          <p:cNvPicPr>
            <a:picLocks noChangeAspect="1"/>
          </p:cNvPicPr>
          <p:nvPr/>
        </p:nvPicPr>
        <p:blipFill>
          <a:blip r:embed="rId3"/>
          <a:stretch>
            <a:fillRect/>
          </a:stretch>
        </p:blipFill>
        <p:spPr>
          <a:xfrm>
            <a:off x="4851401" y="999668"/>
            <a:ext cx="6939002" cy="4846955"/>
          </a:xfrm>
          <a:prstGeom prst="rect">
            <a:avLst/>
          </a:prstGeom>
        </p:spPr>
      </p:pic>
    </p:spTree>
    <p:extLst>
      <p:ext uri="{BB962C8B-B14F-4D97-AF65-F5344CB8AC3E}">
        <p14:creationId xmlns:p14="http://schemas.microsoft.com/office/powerpoint/2010/main" val="384220575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2554CA6-288E-4202-BC52-2E5A8F0C0A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B10BB131-AC8E-4A8E-A5D1-36260F720C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9189" y="1119031"/>
            <a:ext cx="4619938" cy="4619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2145D6B-BB93-9084-750E-17F11374D66E}"/>
              </a:ext>
            </a:extLst>
          </p:cNvPr>
          <p:cNvSpPr>
            <a:spLocks noGrp="1"/>
          </p:cNvSpPr>
          <p:nvPr>
            <p:ph type="title"/>
          </p:nvPr>
        </p:nvSpPr>
        <p:spPr>
          <a:xfrm>
            <a:off x="1171074" y="1396686"/>
            <a:ext cx="3240506" cy="4064628"/>
          </a:xfrm>
        </p:spPr>
        <p:txBody>
          <a:bodyPr>
            <a:normAutofit/>
          </a:bodyPr>
          <a:lstStyle/>
          <a:p>
            <a:pPr algn="ctr"/>
            <a:r>
              <a:rPr lang="en-GB">
                <a:solidFill>
                  <a:srgbClr val="FFFFFF"/>
                </a:solidFill>
                <a:cs typeface="Calibri Light"/>
              </a:rPr>
              <a:t>Model Analysis</a:t>
            </a:r>
            <a:endParaRPr lang="en-US"/>
          </a:p>
        </p:txBody>
      </p:sp>
      <p:sp>
        <p:nvSpPr>
          <p:cNvPr id="12" name="Arc 11">
            <a:extLst>
              <a:ext uri="{FF2B5EF4-FFF2-40B4-BE49-F238E27FC236}">
                <a16:creationId xmlns:a16="http://schemas.microsoft.com/office/drawing/2014/main" id="{5B7778FC-632E-4DCA-A7CB-0D7731CCF9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9809111">
            <a:off x="8683720" y="941148"/>
            <a:ext cx="2987899" cy="2987899"/>
          </a:xfrm>
          <a:prstGeom prst="arc">
            <a:avLst>
              <a:gd name="adj1" fmla="val 15817365"/>
              <a:gd name="adj2" fmla="val 178138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FA23A907-97FB-4A8F-880A-DD77401C4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0048" y="4780992"/>
            <a:ext cx="546100" cy="5461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3B4C1AC3-4966-3E26-9D97-84E49B04663E}"/>
              </a:ext>
            </a:extLst>
          </p:cNvPr>
          <p:cNvSpPr>
            <a:spLocks noGrp="1"/>
          </p:cNvSpPr>
          <p:nvPr>
            <p:ph idx="1"/>
          </p:nvPr>
        </p:nvSpPr>
        <p:spPr>
          <a:xfrm>
            <a:off x="5370153" y="2509975"/>
            <a:ext cx="5536397" cy="3935281"/>
          </a:xfrm>
        </p:spPr>
        <p:txBody>
          <a:bodyPr vert="horz" lIns="91440" tIns="45720" rIns="91440" bIns="45720" rtlCol="0" anchor="t">
            <a:normAutofit/>
          </a:bodyPr>
          <a:lstStyle/>
          <a:p>
            <a:r>
              <a:rPr lang="en-GB">
                <a:cs typeface="Calibri"/>
              </a:rPr>
              <a:t>Base model assembled with agents and environment characterized</a:t>
            </a:r>
          </a:p>
          <a:p>
            <a:pPr lvl="1" indent="-285750"/>
            <a:r>
              <a:rPr lang="en-GB">
                <a:cs typeface="Calibri"/>
              </a:rPr>
              <a:t>How does tree count influence the moss/weed population?</a:t>
            </a:r>
            <a:endParaRPr lang="en-US">
              <a:cs typeface="Calibri"/>
            </a:endParaRPr>
          </a:p>
          <a:p>
            <a:pPr lvl="1" indent="-285750"/>
            <a:r>
              <a:rPr lang="en-GB">
                <a:cs typeface="Calibri"/>
              </a:rPr>
              <a:t>How does tree radius influence the moss/weed population?</a:t>
            </a:r>
          </a:p>
          <a:p>
            <a:endParaRPr lang="en-GB">
              <a:cs typeface="Calibri"/>
            </a:endParaRPr>
          </a:p>
          <a:p>
            <a:endParaRPr lang="en-GB">
              <a:cs typeface="Calibri"/>
            </a:endParaRPr>
          </a:p>
          <a:p>
            <a:endParaRPr lang="en-GB">
              <a:cs typeface="Calibri"/>
            </a:endParaRPr>
          </a:p>
          <a:p>
            <a:endParaRPr lang="en-GB">
              <a:cs typeface="Calibri"/>
            </a:endParaRPr>
          </a:p>
        </p:txBody>
      </p:sp>
    </p:spTree>
    <p:extLst>
      <p:ext uri="{BB962C8B-B14F-4D97-AF65-F5344CB8AC3E}">
        <p14:creationId xmlns:p14="http://schemas.microsoft.com/office/powerpoint/2010/main" val="313605581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16</Slides>
  <Notes>16</Notes>
  <HiddenSlides>0</HiddenSlides>
  <ScaleCrop>false</ScaleCrop>
  <HeadingPairs>
    <vt:vector size="4" baseType="variant">
      <vt:variant>
        <vt:lpstr>Theme</vt:lpstr>
      </vt:variant>
      <vt:variant>
        <vt:i4>1</vt:i4>
      </vt:variant>
      <vt:variant>
        <vt:lpstr>Slide Titles</vt:lpstr>
      </vt:variant>
      <vt:variant>
        <vt:i4>16</vt:i4>
      </vt:variant>
    </vt:vector>
  </HeadingPairs>
  <TitlesOfParts>
    <vt:vector size="17" baseType="lpstr">
      <vt:lpstr>office theme</vt:lpstr>
      <vt:lpstr>Moss Modeling</vt:lpstr>
      <vt:lpstr>Agenda</vt:lpstr>
      <vt:lpstr>Objective</vt:lpstr>
      <vt:lpstr>Methods</vt:lpstr>
      <vt:lpstr>Variables</vt:lpstr>
      <vt:lpstr>Classes </vt:lpstr>
      <vt:lpstr>Model in Action</vt:lpstr>
      <vt:lpstr>Count of Moss and Weeds</vt:lpstr>
      <vt:lpstr>Model Analysis</vt:lpstr>
      <vt:lpstr>Variation of Tree Count</vt:lpstr>
      <vt:lpstr>Variation of Tree Count</vt:lpstr>
      <vt:lpstr>Variation of Tree Radius</vt:lpstr>
      <vt:lpstr>Variation of Tree Radius</vt:lpstr>
      <vt:lpstr>Variation of Tree Radius</vt:lpstr>
      <vt:lpstr>Conclusion</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revision>54</cp:revision>
  <dcterms:created xsi:type="dcterms:W3CDTF">2023-04-06T19:25:21Z</dcterms:created>
  <dcterms:modified xsi:type="dcterms:W3CDTF">2023-04-25T19:24:46Z</dcterms:modified>
</cp:coreProperties>
</file>